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embeddedFontLst>
    <p:embeddedFont>
      <p:font typeface="outfit semibold" panose="020B0604020202020204" charset="0"/>
      <p:regular r:id="rId11"/>
    </p:embeddedFont>
    <p:embeddedFont>
      <p:font typeface="Outfit Bold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9539" autoAdjust="0"/>
  </p:normalViewPr>
  <p:slideViewPr>
    <p:cSldViewPr snapToGrid="0" snapToObjects="1">
      <p:cViewPr varScale="1">
        <p:scale>
          <a:sx n="62" d="100"/>
          <a:sy n="62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674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114800" y="-6164"/>
            <a:ext cx="91440" cy="1828800"/>
          </a:xfrm>
          <a:prstGeom prst="rect">
            <a:avLst/>
          </a:prstGeom>
          <a:solidFill>
            <a:srgbClr val="FFD600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10286947" y="4936077"/>
            <a:ext cx="1904990" cy="1930587"/>
          </a:xfrm>
          <a:custGeom>
            <a:avLst/>
            <a:gdLst/>
            <a:ahLst/>
            <a:cxnLst/>
            <a:rect l="l" t="t" r="r" b="b"/>
            <a:pathLst>
              <a:path w="1904990" h="1930587">
                <a:moveTo>
                  <a:pt x="255707" y="1904987"/>
                </a:moveTo>
                <a:cubicBezTo>
                  <a:pt x="255707" y="994117"/>
                  <a:pt x="994119" y="255706"/>
                  <a:pt x="1904990" y="255706"/>
                </a:cubicBezTo>
                <a:lnTo>
                  <a:pt x="1904990" y="0"/>
                </a:lnTo>
                <a:cubicBezTo>
                  <a:pt x="852883" y="0"/>
                  <a:pt x="0" y="852895"/>
                  <a:pt x="0" y="1904987"/>
                </a:cubicBezTo>
                <a:cubicBezTo>
                  <a:pt x="0" y="1913540"/>
                  <a:pt x="57" y="1922073"/>
                  <a:pt x="171" y="1930587"/>
                </a:cubicBezTo>
                <a:lnTo>
                  <a:pt x="255897" y="1930587"/>
                </a:lnTo>
                <a:cubicBezTo>
                  <a:pt x="255764" y="1922073"/>
                  <a:pt x="255707" y="1913540"/>
                  <a:pt x="255707" y="1904987"/>
                </a:cubicBezTo>
                <a:lnTo>
                  <a:pt x="255707" y="1904987"/>
                </a:lnTo>
              </a:path>
            </a:pathLst>
          </a:custGeom>
          <a:solidFill>
            <a:srgbClr val="FFD600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0708860" y="5357987"/>
            <a:ext cx="1483076" cy="1508676"/>
          </a:xfrm>
          <a:custGeom>
            <a:avLst/>
            <a:gdLst/>
            <a:ahLst/>
            <a:cxnLst/>
            <a:rect l="l" t="t" r="r" b="b"/>
            <a:pathLst>
              <a:path w="1483076" h="1508676">
                <a:moveTo>
                  <a:pt x="1483076" y="0"/>
                </a:moveTo>
                <a:cubicBezTo>
                  <a:pt x="663988" y="0"/>
                  <a:pt x="0" y="663999"/>
                  <a:pt x="0" y="1483074"/>
                </a:cubicBezTo>
                <a:cubicBezTo>
                  <a:pt x="0" y="1491628"/>
                  <a:pt x="74" y="1500152"/>
                  <a:pt x="223" y="1508676"/>
                </a:cubicBezTo>
                <a:lnTo>
                  <a:pt x="255964" y="1508676"/>
                </a:lnTo>
                <a:cubicBezTo>
                  <a:pt x="255786" y="1500167"/>
                  <a:pt x="255697" y="1491628"/>
                  <a:pt x="255697" y="1483074"/>
                </a:cubicBezTo>
                <a:cubicBezTo>
                  <a:pt x="255697" y="805211"/>
                  <a:pt x="805221" y="255690"/>
                  <a:pt x="1483076" y="255690"/>
                </a:cubicBezTo>
                <a:lnTo>
                  <a:pt x="1483076" y="0"/>
                </a:lnTo>
              </a:path>
            </a:pathLst>
          </a:custGeom>
          <a:solidFill>
            <a:srgbClr val="FF773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1181904" y="5831034"/>
            <a:ext cx="1010032" cy="1035629"/>
          </a:xfrm>
          <a:custGeom>
            <a:avLst/>
            <a:gdLst/>
            <a:ahLst/>
            <a:cxnLst/>
            <a:rect l="l" t="t" r="r" b="b"/>
            <a:pathLst>
              <a:path w="1010032" h="1035629">
                <a:moveTo>
                  <a:pt x="1010032" y="0"/>
                </a:moveTo>
                <a:cubicBezTo>
                  <a:pt x="452201" y="0"/>
                  <a:pt x="0" y="452207"/>
                  <a:pt x="0" y="1010028"/>
                </a:cubicBezTo>
                <a:cubicBezTo>
                  <a:pt x="0" y="1018593"/>
                  <a:pt x="111" y="1027126"/>
                  <a:pt x="313" y="1035629"/>
                </a:cubicBezTo>
                <a:lnTo>
                  <a:pt x="256124" y="1035629"/>
                </a:lnTo>
                <a:cubicBezTo>
                  <a:pt x="255841" y="1027137"/>
                  <a:pt x="255700" y="1018603"/>
                  <a:pt x="255700" y="1010028"/>
                </a:cubicBezTo>
                <a:cubicBezTo>
                  <a:pt x="255700" y="593426"/>
                  <a:pt x="593424" y="255707"/>
                  <a:pt x="1010022" y="255707"/>
                </a:cubicBezTo>
                <a:lnTo>
                  <a:pt x="1010032" y="0"/>
                </a:lnTo>
              </a:path>
            </a:pathLst>
          </a:cu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1654964" y="6304088"/>
            <a:ext cx="536972" cy="562575"/>
          </a:xfrm>
          <a:custGeom>
            <a:avLst/>
            <a:gdLst/>
            <a:ahLst/>
            <a:cxnLst/>
            <a:rect l="l" t="t" r="r" b="b"/>
            <a:pathLst>
              <a:path w="536972" h="562575">
                <a:moveTo>
                  <a:pt x="536972" y="0"/>
                </a:moveTo>
                <a:cubicBezTo>
                  <a:pt x="240408" y="0"/>
                  <a:pt x="0" y="240416"/>
                  <a:pt x="0" y="536978"/>
                </a:cubicBezTo>
                <a:cubicBezTo>
                  <a:pt x="0" y="545557"/>
                  <a:pt x="204" y="554091"/>
                  <a:pt x="596" y="562575"/>
                </a:cubicBezTo>
                <a:lnTo>
                  <a:pt x="256850" y="562575"/>
                </a:lnTo>
                <a:cubicBezTo>
                  <a:pt x="256087" y="554148"/>
                  <a:pt x="255701" y="545608"/>
                  <a:pt x="255701" y="536978"/>
                </a:cubicBezTo>
                <a:cubicBezTo>
                  <a:pt x="255701" y="381634"/>
                  <a:pt x="381626" y="255707"/>
                  <a:pt x="536972" y="255707"/>
                </a:cubicBezTo>
                <a:lnTo>
                  <a:pt x="536972" y="0"/>
                </a:lnTo>
              </a:path>
            </a:pathLst>
          </a:custGeom>
          <a:solidFill>
            <a:srgbClr val="FFD600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0" y="0"/>
            <a:ext cx="4114800" cy="6858000"/>
          </a:xfrm>
          <a:prstGeom prst="rect">
            <a:avLst/>
          </a:prstGeom>
          <a:blipFill>
            <a:blip r:embed="rId3"/>
            <a:srcRect/>
            <a:stretch>
              <a:fillRect l="-98148" r="-98148"/>
            </a:stretch>
          </a:blip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876800" y="3731970"/>
            <a:ext cx="6675120" cy="1904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Uluslararası Standartlarda Eğitim, Modern Müfredat ve Kariyer Olanakları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876797" y="-6163"/>
            <a:ext cx="6675121" cy="343516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40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Marmara </a:t>
            </a:r>
            <a:r>
              <a:rPr lang="en-US" sz="400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Üniversitesi </a:t>
            </a:r>
            <a:endParaRPr lang="en-US" sz="4000" smtClean="0">
              <a:solidFill>
                <a:srgbClr val="0D3423"/>
              </a:solidFill>
              <a:latin typeface="outfit semibold" pitchFamily="34" charset="0"/>
              <a:ea typeface="outfit semibold" pitchFamily="34" charset="-122"/>
              <a:cs typeface="outfit semibold" pitchFamily="34" charset="-120"/>
            </a:endParaRPr>
          </a:p>
          <a:p>
            <a:pPr marL="0" indent="0" algn="l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4000" smtClean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İnşaat </a:t>
            </a:r>
            <a:r>
              <a:rPr lang="en-US" sz="40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Mühendisliği Bölümü Tanıtımı</a:t>
            </a:r>
            <a:endParaRPr lang="en-US" sz="4000" dirty="0"/>
          </a:p>
        </p:txBody>
      </p:sp>
      <p:sp>
        <p:nvSpPr>
          <p:cNvPr id="11" name="Text 9"/>
          <p:cNvSpPr/>
          <p:nvPr/>
        </p:nvSpPr>
        <p:spPr>
          <a:xfrm>
            <a:off x="4876796" y="301838"/>
            <a:ext cx="1280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447"/>
            <a:ext cx="365760" cy="6857553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860897" y="6495651"/>
            <a:ext cx="60185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000" dirty="0">
                <a:solidFill>
                  <a:srgbClr val="A6A6A6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Marmara Üniversitesi İnşaat Mühendisliği Bölümü Tanıtımı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826240" y="447"/>
            <a:ext cx="365760" cy="6857553"/>
          </a:xfrm>
          <a:prstGeom prst="rect">
            <a:avLst/>
          </a:prstGeom>
          <a:solidFill>
            <a:srgbClr val="FFD600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8128819" y="4727695"/>
            <a:ext cx="3200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26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20 kişilik kontenjan sayesinde, bire bir ilgiyle karşılaşacaksınız. Akademik danışmanlık sistemi ve Kariyer Merkezi mentorluk programlarımız sayesinde her öğrenciye bireysel rehberlik sağlanacaktır. </a:t>
            </a:r>
            <a:r>
              <a:rPr lang="en-US" sz="1260" dirty="0" err="1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Siz</a:t>
            </a:r>
            <a:r>
              <a:rPr lang="tr-TR" sz="1260" dirty="0" err="1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lerle</a:t>
            </a:r>
            <a:r>
              <a:rPr lang="en-US" sz="126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bölümü birlikte kuracak ve geleceği birlikte inşa edeceğiz.</a:t>
            </a:r>
            <a:endParaRPr lang="en-US" sz="1260" dirty="0"/>
          </a:p>
        </p:txBody>
      </p:sp>
      <p:sp>
        <p:nvSpPr>
          <p:cNvPr id="7" name="Text 5"/>
          <p:cNvSpPr/>
          <p:nvPr/>
        </p:nvSpPr>
        <p:spPr>
          <a:xfrm>
            <a:off x="8565690" y="4267484"/>
            <a:ext cx="2763529" cy="309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26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Bire Bir İlgi ve Rehberlik</a:t>
            </a:r>
            <a:endParaRPr lang="en-US" sz="1260" dirty="0"/>
          </a:p>
        </p:txBody>
      </p:sp>
      <p:sp>
        <p:nvSpPr>
          <p:cNvPr id="8" name="Text 6"/>
          <p:cNvSpPr/>
          <p:nvPr/>
        </p:nvSpPr>
        <p:spPr>
          <a:xfrm>
            <a:off x="4512034" y="4727695"/>
            <a:ext cx="3200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26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Yeni hazırlanan müfredatımız; </a:t>
            </a:r>
            <a:r>
              <a:rPr lang="en-US" sz="1260" dirty="0" err="1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sürdürülebilirlik</a:t>
            </a:r>
            <a:r>
              <a:rPr lang="tr-TR" sz="126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,</a:t>
            </a:r>
            <a:r>
              <a:rPr lang="en-US" sz="126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döngüsel ekonomi, disiplinlerarası çalışmalar, etik ve yaşam boyu öğrenme gibi çağdaş konularla donatılmıştır. Güçlü kadromuz güncel, vizyoner ve sorumlu bir eğitim içeriğini uzun süren mesailer sonunda hazırlamıştır.</a:t>
            </a:r>
            <a:endParaRPr lang="en-US" sz="1260" dirty="0"/>
          </a:p>
        </p:txBody>
      </p:sp>
      <p:sp>
        <p:nvSpPr>
          <p:cNvPr id="9" name="Text 7"/>
          <p:cNvSpPr/>
          <p:nvPr/>
        </p:nvSpPr>
        <p:spPr>
          <a:xfrm>
            <a:off x="4948905" y="4267484"/>
            <a:ext cx="2763529" cy="309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1050"/>
              </a:spcBef>
              <a:buNone/>
            </a:pPr>
            <a:r>
              <a:rPr lang="tr-TR" sz="126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Kadromuz ve </a:t>
            </a:r>
            <a:r>
              <a:rPr lang="en-US" sz="126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Modern </a:t>
            </a:r>
            <a:r>
              <a:rPr lang="en-US" sz="1260" b="1" dirty="0" err="1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Müfreda</a:t>
            </a:r>
            <a:r>
              <a:rPr lang="tr-TR" sz="126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</a:t>
            </a:r>
            <a:endParaRPr lang="en-US" sz="1260" dirty="0"/>
          </a:p>
        </p:txBody>
      </p:sp>
      <p:sp>
        <p:nvSpPr>
          <p:cNvPr id="10" name="Text 8"/>
          <p:cNvSpPr/>
          <p:nvPr/>
        </p:nvSpPr>
        <p:spPr>
          <a:xfrm>
            <a:off x="861872" y="4727695"/>
            <a:ext cx="3200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26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İstanbul’un sosyal, kültürel ve sektörel imkanlarıyla birlikte, şantiye ziyaretleri, </a:t>
            </a:r>
            <a:r>
              <a:rPr lang="en-US" sz="1260" dirty="0" err="1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sektöre</a:t>
            </a:r>
            <a:r>
              <a:rPr lang="tr-TR" sz="126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</a:t>
            </a:r>
            <a:r>
              <a:rPr lang="en-US" sz="126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seminerler ve stajlarla öğrenciler profesyonel dünyayla erken tanışma fırsatı elde edecektir.</a:t>
            </a:r>
            <a:endParaRPr lang="en-US" sz="1260" dirty="0"/>
          </a:p>
        </p:txBody>
      </p:sp>
      <p:sp>
        <p:nvSpPr>
          <p:cNvPr id="11" name="Text 9"/>
          <p:cNvSpPr/>
          <p:nvPr/>
        </p:nvSpPr>
        <p:spPr>
          <a:xfrm>
            <a:off x="1289488" y="4271179"/>
            <a:ext cx="2772783" cy="309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26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Sektörle İç İçe Eğitim</a:t>
            </a:r>
            <a:endParaRPr lang="en-US" sz="1260" dirty="0"/>
          </a:p>
        </p:txBody>
      </p:sp>
      <p:sp>
        <p:nvSpPr>
          <p:cNvPr id="12" name="Text 10"/>
          <p:cNvSpPr/>
          <p:nvPr/>
        </p:nvSpPr>
        <p:spPr>
          <a:xfrm>
            <a:off x="8128821" y="2571157"/>
            <a:ext cx="320039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26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Bölümümüz, İstanbul’un Anadolu Yakası’nda yer aldığı için, ulaşımı kolay ve yaşam maliyeti görece daha düşük bir konumdadır. Kampüsümüz metroya yürüme mesafesindedir ve 4 yıllık ferah ve konforlu binalarımızda güvenle eğitim alma imkanı bulunmaktadır.</a:t>
            </a:r>
            <a:endParaRPr lang="en-US" sz="1260" dirty="0"/>
          </a:p>
        </p:txBody>
      </p:sp>
      <p:sp>
        <p:nvSpPr>
          <p:cNvPr id="13" name="Text 11"/>
          <p:cNvSpPr/>
          <p:nvPr/>
        </p:nvSpPr>
        <p:spPr>
          <a:xfrm>
            <a:off x="8556437" y="2093618"/>
            <a:ext cx="2772782" cy="309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26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Avantajlı Konum ve Kampüs İmkanları</a:t>
            </a:r>
            <a:endParaRPr lang="en-US" sz="1260" dirty="0"/>
          </a:p>
        </p:txBody>
      </p:sp>
      <p:sp>
        <p:nvSpPr>
          <p:cNvPr id="14" name="Text 12"/>
          <p:cNvSpPr/>
          <p:nvPr/>
        </p:nvSpPr>
        <p:spPr>
          <a:xfrm>
            <a:off x="4512034" y="2572898"/>
            <a:ext cx="3200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26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Geleceğin inşaat mühendislerini uluslararası standartlarda yetiştirmeyi hedefliyoruz. Eğitimin %100 İngilizce olması, küresel kariyer imkânı sağlayarak mezunlarımızı yalnızca Türkiye’de değil, dünyanın dört bir yanında rekabetçi kılacaktır.</a:t>
            </a:r>
            <a:endParaRPr lang="en-US" sz="1260" dirty="0"/>
          </a:p>
        </p:txBody>
      </p:sp>
      <p:sp>
        <p:nvSpPr>
          <p:cNvPr id="15" name="Text 13"/>
          <p:cNvSpPr/>
          <p:nvPr/>
        </p:nvSpPr>
        <p:spPr>
          <a:xfrm>
            <a:off x="4948905" y="2112687"/>
            <a:ext cx="2763529" cy="309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26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Uluslararası Standartlarda Eğitim</a:t>
            </a:r>
            <a:endParaRPr lang="en-US" sz="1260" dirty="0"/>
          </a:p>
        </p:txBody>
      </p:sp>
      <p:sp>
        <p:nvSpPr>
          <p:cNvPr id="16" name="Text 14"/>
          <p:cNvSpPr/>
          <p:nvPr/>
        </p:nvSpPr>
        <p:spPr>
          <a:xfrm>
            <a:off x="861872" y="2572898"/>
            <a:ext cx="3200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26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Marmara Üniversitesi İnşaat Mühendisliği Bölümüne Hoş Geldiniz! Bölümümüze üniversite sınavları ile ilk </a:t>
            </a:r>
            <a:r>
              <a:rPr lang="en-US" sz="1260" dirty="0" err="1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defa</a:t>
            </a:r>
            <a:r>
              <a:rPr lang="en-US" sz="126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</a:t>
            </a:r>
            <a:r>
              <a:rPr lang="tr-TR" sz="126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2025 yılında</a:t>
            </a:r>
            <a:r>
              <a:rPr lang="en-US" sz="126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öğrenci kabul etmenin heyecanını yaşıyoruz. Uzun yıllar boyunca sarfettiğiniz emeklerinize, vermeyi arzuladığımız kaliteli bir eğitimle karşılık vermek en büyük idealimizdir.</a:t>
            </a:r>
            <a:endParaRPr lang="en-US" sz="1260" dirty="0"/>
          </a:p>
        </p:txBody>
      </p:sp>
      <p:sp>
        <p:nvSpPr>
          <p:cNvPr id="17" name="Text 15"/>
          <p:cNvSpPr/>
          <p:nvPr/>
        </p:nvSpPr>
        <p:spPr>
          <a:xfrm>
            <a:off x="1289488" y="2116382"/>
            <a:ext cx="2772783" cy="309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1050"/>
              </a:spcBef>
              <a:buNone/>
            </a:pPr>
            <a:r>
              <a:rPr lang="en-US" sz="126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Yeni Öğrencilere Hoş Geldiniz</a:t>
            </a:r>
            <a:endParaRPr lang="en-US" sz="1260" dirty="0"/>
          </a:p>
        </p:txBody>
      </p:sp>
      <p:sp>
        <p:nvSpPr>
          <p:cNvPr id="18" name="Text 16"/>
          <p:cNvSpPr/>
          <p:nvPr/>
        </p:nvSpPr>
        <p:spPr>
          <a:xfrm>
            <a:off x="855573" y="447"/>
            <a:ext cx="10474360" cy="1828353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32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Marmara Üniversitesi İnşaat Mühendisliği Bölümüne Hoş Geldiniz</a:t>
            </a:r>
            <a:endParaRPr lang="en-US" sz="3200" dirty="0"/>
          </a:p>
        </p:txBody>
      </p:sp>
      <p:sp>
        <p:nvSpPr>
          <p:cNvPr id="19" name="Text 17"/>
          <p:cNvSpPr/>
          <p:nvPr/>
        </p:nvSpPr>
        <p:spPr>
          <a:xfrm>
            <a:off x="852637" y="-6164"/>
            <a:ext cx="457200" cy="457200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942637" y="40636"/>
            <a:ext cx="277200" cy="36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dirty="0">
                <a:solidFill>
                  <a:srgbClr val="FFFFFF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2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1133713" y="6146003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8128819" y="4324683"/>
            <a:ext cx="320040" cy="192905"/>
          </a:xfrm>
          <a:custGeom>
            <a:avLst/>
            <a:gdLst/>
            <a:ahLst/>
            <a:cxnLst/>
            <a:rect l="l" t="t" r="r" b="b"/>
            <a:pathLst>
              <a:path w="320040" h="192905">
                <a:moveTo>
                  <a:pt x="136116" y="301"/>
                </a:moveTo>
                <a:lnTo>
                  <a:pt x="110564" y="25855"/>
                </a:lnTo>
                <a:cubicBezTo>
                  <a:pt x="102912" y="27956"/>
                  <a:pt x="95814" y="31806"/>
                  <a:pt x="89813" y="37107"/>
                </a:cubicBezTo>
                <a:lnTo>
                  <a:pt x="76512" y="48959"/>
                </a:lnTo>
                <a:cubicBezTo>
                  <a:pt x="71411" y="53510"/>
                  <a:pt x="64760" y="56010"/>
                  <a:pt x="57908" y="56010"/>
                </a:cubicBezTo>
                <a:lnTo>
                  <a:pt x="48006" y="56010"/>
                </a:lnTo>
                <a:lnTo>
                  <a:pt x="48006" y="120018"/>
                </a:lnTo>
                <a:cubicBezTo>
                  <a:pt x="58206" y="120319"/>
                  <a:pt x="67909" y="124468"/>
                  <a:pt x="75158" y="131719"/>
                </a:cubicBezTo>
                <a:lnTo>
                  <a:pt x="92959" y="149521"/>
                </a:lnTo>
                <a:lnTo>
                  <a:pt x="96460" y="153022"/>
                </a:lnTo>
                <a:lnTo>
                  <a:pt x="96460" y="153022"/>
                </a:lnTo>
                <a:lnTo>
                  <a:pt x="109963" y="166523"/>
                </a:lnTo>
                <a:cubicBezTo>
                  <a:pt x="113064" y="169623"/>
                  <a:pt x="118165" y="169623"/>
                  <a:pt x="121263" y="166523"/>
                </a:cubicBezTo>
                <a:cubicBezTo>
                  <a:pt x="122115" y="165673"/>
                  <a:pt x="122764" y="164673"/>
                  <a:pt x="123113" y="163622"/>
                </a:cubicBezTo>
                <a:cubicBezTo>
                  <a:pt x="124515" y="159772"/>
                  <a:pt x="127763" y="156870"/>
                  <a:pt x="131764" y="155971"/>
                </a:cubicBezTo>
                <a:cubicBezTo>
                  <a:pt x="135764" y="155071"/>
                  <a:pt x="139963" y="156272"/>
                  <a:pt x="142866" y="159222"/>
                </a:cubicBezTo>
                <a:lnTo>
                  <a:pt x="148268" y="164523"/>
                </a:lnTo>
                <a:cubicBezTo>
                  <a:pt x="154070" y="170323"/>
                  <a:pt x="163470" y="170323"/>
                  <a:pt x="169221" y="164523"/>
                </a:cubicBezTo>
                <a:cubicBezTo>
                  <a:pt x="171922" y="161822"/>
                  <a:pt x="173372" y="158373"/>
                  <a:pt x="173522" y="154822"/>
                </a:cubicBezTo>
                <a:cubicBezTo>
                  <a:pt x="173721" y="150421"/>
                  <a:pt x="176323" y="146521"/>
                  <a:pt x="180323" y="144621"/>
                </a:cubicBezTo>
                <a:cubicBezTo>
                  <a:pt x="184324" y="142721"/>
                  <a:pt x="188974" y="143120"/>
                  <a:pt x="192523" y="145670"/>
                </a:cubicBezTo>
                <a:cubicBezTo>
                  <a:pt x="197225" y="149021"/>
                  <a:pt x="203776" y="148572"/>
                  <a:pt x="207975" y="144370"/>
                </a:cubicBezTo>
                <a:cubicBezTo>
                  <a:pt x="212676" y="139669"/>
                  <a:pt x="212676" y="132069"/>
                  <a:pt x="207975" y="127418"/>
                </a:cubicBezTo>
                <a:lnTo>
                  <a:pt x="170069" y="89514"/>
                </a:lnTo>
                <a:lnTo>
                  <a:pt x="152166" y="106017"/>
                </a:lnTo>
                <a:cubicBezTo>
                  <a:pt x="138513" y="118619"/>
                  <a:pt x="117564" y="118818"/>
                  <a:pt x="103661" y="106466"/>
                </a:cubicBezTo>
                <a:cubicBezTo>
                  <a:pt x="87809" y="92365"/>
                  <a:pt x="87457" y="67762"/>
                  <a:pt x="102861" y="53209"/>
                </a:cubicBezTo>
                <a:lnTo>
                  <a:pt x="137915" y="20105"/>
                </a:lnTo>
                <a:cubicBezTo>
                  <a:pt x="151616" y="7203"/>
                  <a:pt x="169717" y="2"/>
                  <a:pt x="188571" y="2"/>
                </a:cubicBezTo>
                <a:cubicBezTo>
                  <a:pt x="206624" y="2"/>
                  <a:pt x="224076" y="6653"/>
                  <a:pt x="237527" y="18604"/>
                </a:cubicBezTo>
                <a:lnTo>
                  <a:pt x="252579" y="32005"/>
                </a:lnTo>
                <a:lnTo>
                  <a:pt x="272031" y="32005"/>
                </a:lnTo>
                <a:lnTo>
                  <a:pt x="292033" y="32005"/>
                </a:lnTo>
                <a:lnTo>
                  <a:pt x="312036" y="32005"/>
                </a:lnTo>
                <a:cubicBezTo>
                  <a:pt x="316436" y="32005"/>
                  <a:pt x="320037" y="35604"/>
                  <a:pt x="320037" y="40007"/>
                </a:cubicBezTo>
                <a:lnTo>
                  <a:pt x="320037" y="144019"/>
                </a:lnTo>
                <a:cubicBezTo>
                  <a:pt x="320037" y="152869"/>
                  <a:pt x="312887" y="160020"/>
                  <a:pt x="304035" y="160020"/>
                </a:cubicBezTo>
                <a:lnTo>
                  <a:pt x="288033" y="160020"/>
                </a:lnTo>
                <a:cubicBezTo>
                  <a:pt x="282131" y="160020"/>
                  <a:pt x="276931" y="156820"/>
                  <a:pt x="274182" y="152019"/>
                </a:cubicBezTo>
                <a:lnTo>
                  <a:pt x="231725" y="152019"/>
                </a:lnTo>
                <a:cubicBezTo>
                  <a:pt x="230026" y="155370"/>
                  <a:pt x="227776" y="158570"/>
                  <a:pt x="224975" y="161371"/>
                </a:cubicBezTo>
                <a:cubicBezTo>
                  <a:pt x="216424" y="169922"/>
                  <a:pt x="204573" y="173273"/>
                  <a:pt x="193471" y="171421"/>
                </a:cubicBezTo>
                <a:cubicBezTo>
                  <a:pt x="191672" y="175071"/>
                  <a:pt x="189221" y="178472"/>
                  <a:pt x="186171" y="181522"/>
                </a:cubicBezTo>
                <a:cubicBezTo>
                  <a:pt x="172518" y="195173"/>
                  <a:pt x="151168" y="196524"/>
                  <a:pt x="135966" y="185573"/>
                </a:cubicBezTo>
                <a:cubicBezTo>
                  <a:pt x="123414" y="195974"/>
                  <a:pt x="104711" y="195324"/>
                  <a:pt x="92962" y="183522"/>
                </a:cubicBezTo>
                <a:lnTo>
                  <a:pt x="79511" y="170021"/>
                </a:lnTo>
                <a:lnTo>
                  <a:pt x="76010" y="166519"/>
                </a:lnTo>
                <a:lnTo>
                  <a:pt x="58206" y="148718"/>
                </a:lnTo>
                <a:cubicBezTo>
                  <a:pt x="55457" y="145967"/>
                  <a:pt x="51856" y="144368"/>
                  <a:pt x="48006" y="144067"/>
                </a:cubicBezTo>
                <a:cubicBezTo>
                  <a:pt x="48006" y="152867"/>
                  <a:pt x="40805" y="160018"/>
                  <a:pt x="32004" y="160018"/>
                </a:cubicBezTo>
                <a:lnTo>
                  <a:pt x="16002" y="160018"/>
                </a:lnTo>
                <a:cubicBezTo>
                  <a:pt x="7150" y="160018"/>
                  <a:pt x="0" y="152867"/>
                  <a:pt x="0" y="144017"/>
                </a:cubicBezTo>
                <a:lnTo>
                  <a:pt x="0" y="40005"/>
                </a:lnTo>
                <a:cubicBezTo>
                  <a:pt x="0" y="35604"/>
                  <a:pt x="3601" y="32003"/>
                  <a:pt x="8001" y="32003"/>
                </a:cubicBezTo>
                <a:lnTo>
                  <a:pt x="28004" y="32003"/>
                </a:lnTo>
                <a:lnTo>
                  <a:pt x="48006" y="32003"/>
                </a:lnTo>
                <a:lnTo>
                  <a:pt x="57908" y="32003"/>
                </a:lnTo>
                <a:cubicBezTo>
                  <a:pt x="58910" y="32003"/>
                  <a:pt x="59857" y="31654"/>
                  <a:pt x="60558" y="31004"/>
                </a:cubicBezTo>
                <a:lnTo>
                  <a:pt x="73811" y="19202"/>
                </a:lnTo>
                <a:cubicBezTo>
                  <a:pt x="87761" y="6850"/>
                  <a:pt x="105716" y="0"/>
                  <a:pt x="124368" y="0"/>
                </a:cubicBezTo>
                <a:lnTo>
                  <a:pt x="129517" y="0"/>
                </a:lnTo>
                <a:cubicBezTo>
                  <a:pt x="131716" y="0"/>
                  <a:pt x="133969" y="100"/>
                  <a:pt x="136116" y="301"/>
                </a:cubicBezTo>
                <a:lnTo>
                  <a:pt x="136116" y="301"/>
                </a:lnTo>
                <a:moveTo>
                  <a:pt x="272034" y="128016"/>
                </a:moveTo>
                <a:lnTo>
                  <a:pt x="272034" y="56006"/>
                </a:lnTo>
                <a:lnTo>
                  <a:pt x="248031" y="56006"/>
                </a:lnTo>
                <a:cubicBezTo>
                  <a:pt x="245080" y="56006"/>
                  <a:pt x="242229" y="54906"/>
                  <a:pt x="240081" y="52956"/>
                </a:cubicBezTo>
                <a:lnTo>
                  <a:pt x="221628" y="36554"/>
                </a:lnTo>
                <a:cubicBezTo>
                  <a:pt x="212526" y="28453"/>
                  <a:pt x="200774" y="24001"/>
                  <a:pt x="188574" y="24001"/>
                </a:cubicBezTo>
                <a:cubicBezTo>
                  <a:pt x="175872" y="24001"/>
                  <a:pt x="163672" y="28853"/>
                  <a:pt x="154419" y="37553"/>
                </a:cubicBezTo>
                <a:lnTo>
                  <a:pt x="119365" y="70657"/>
                </a:lnTo>
                <a:cubicBezTo>
                  <a:pt x="114216" y="75557"/>
                  <a:pt x="114315" y="83809"/>
                  <a:pt x="119615" y="88509"/>
                </a:cubicBezTo>
                <a:cubicBezTo>
                  <a:pt x="124265" y="92660"/>
                  <a:pt x="131316" y="92560"/>
                  <a:pt x="135867" y="88358"/>
                </a:cubicBezTo>
                <a:lnTo>
                  <a:pt x="171820" y="55153"/>
                </a:lnTo>
                <a:cubicBezTo>
                  <a:pt x="176672" y="50653"/>
                  <a:pt x="184273" y="50952"/>
                  <a:pt x="188772" y="55854"/>
                </a:cubicBezTo>
                <a:cubicBezTo>
                  <a:pt x="193272" y="60753"/>
                  <a:pt x="192974" y="68306"/>
                  <a:pt x="188072" y="72806"/>
                </a:cubicBezTo>
                <a:lnTo>
                  <a:pt x="187671" y="73205"/>
                </a:lnTo>
                <a:lnTo>
                  <a:pt x="224876" y="110411"/>
                </a:lnTo>
                <a:cubicBezTo>
                  <a:pt x="229878" y="115411"/>
                  <a:pt x="233127" y="121563"/>
                  <a:pt x="234577" y="127963"/>
                </a:cubicBezTo>
                <a:lnTo>
                  <a:pt x="271980" y="127963"/>
                </a:lnTo>
                <a:lnTo>
                  <a:pt x="272034" y="128016"/>
                </a:lnTo>
                <a:moveTo>
                  <a:pt x="32004" y="136017"/>
                </a:moveTo>
                <a:cubicBezTo>
                  <a:pt x="32004" y="131598"/>
                  <a:pt x="28423" y="128016"/>
                  <a:pt x="24003" y="128016"/>
                </a:cubicBezTo>
                <a:cubicBezTo>
                  <a:pt x="19583" y="128016"/>
                  <a:pt x="16002" y="131598"/>
                  <a:pt x="16002" y="136017"/>
                </a:cubicBezTo>
                <a:cubicBezTo>
                  <a:pt x="16002" y="140437"/>
                  <a:pt x="19583" y="144019"/>
                  <a:pt x="24003" y="144019"/>
                </a:cubicBezTo>
                <a:cubicBezTo>
                  <a:pt x="28423" y="144019"/>
                  <a:pt x="32004" y="140437"/>
                  <a:pt x="32004" y="136017"/>
                </a:cubicBezTo>
                <a:moveTo>
                  <a:pt x="296037" y="144019"/>
                </a:moveTo>
                <a:cubicBezTo>
                  <a:pt x="300457" y="144019"/>
                  <a:pt x="304038" y="140437"/>
                  <a:pt x="304038" y="136017"/>
                </a:cubicBezTo>
                <a:cubicBezTo>
                  <a:pt x="304038" y="131598"/>
                  <a:pt x="300457" y="128016"/>
                  <a:pt x="296037" y="128016"/>
                </a:cubicBezTo>
                <a:cubicBezTo>
                  <a:pt x="291617" y="128016"/>
                  <a:pt x="288036" y="131598"/>
                  <a:pt x="288036" y="136017"/>
                </a:cubicBezTo>
                <a:cubicBezTo>
                  <a:pt x="288036" y="140437"/>
                  <a:pt x="291617" y="144019"/>
                  <a:pt x="296037" y="144019"/>
                </a:cubicBez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4532037" y="4261115"/>
            <a:ext cx="280035" cy="320040"/>
          </a:xfrm>
          <a:custGeom>
            <a:avLst/>
            <a:gdLst/>
            <a:ahLst/>
            <a:cxnLst/>
            <a:rect l="l" t="t" r="r" b="b"/>
            <a:pathLst>
              <a:path w="280035" h="320040">
                <a:moveTo>
                  <a:pt x="0" y="55008"/>
                </a:moveTo>
                <a:cubicBezTo>
                  <a:pt x="0" y="24630"/>
                  <a:pt x="24629" y="3"/>
                  <a:pt x="55007" y="3"/>
                </a:cubicBezTo>
                <a:lnTo>
                  <a:pt x="245031" y="3"/>
                </a:lnTo>
                <a:cubicBezTo>
                  <a:pt x="264345" y="3"/>
                  <a:pt x="280035" y="15692"/>
                  <a:pt x="280035" y="35009"/>
                </a:cubicBezTo>
                <a:lnTo>
                  <a:pt x="280035" y="215032"/>
                </a:lnTo>
                <a:cubicBezTo>
                  <a:pt x="280035" y="228969"/>
                  <a:pt x="271847" y="241035"/>
                  <a:pt x="260032" y="246661"/>
                </a:cubicBezTo>
                <a:lnTo>
                  <a:pt x="260032" y="290043"/>
                </a:lnTo>
                <a:lnTo>
                  <a:pt x="265034" y="290043"/>
                </a:lnTo>
                <a:cubicBezTo>
                  <a:pt x="273348" y="290043"/>
                  <a:pt x="280035" y="296732"/>
                  <a:pt x="280035" y="305046"/>
                </a:cubicBezTo>
                <a:cubicBezTo>
                  <a:pt x="280035" y="313361"/>
                  <a:pt x="273348" y="320050"/>
                  <a:pt x="265034" y="320050"/>
                </a:cubicBezTo>
                <a:lnTo>
                  <a:pt x="50006" y="320050"/>
                </a:lnTo>
                <a:cubicBezTo>
                  <a:pt x="22378" y="320050"/>
                  <a:pt x="0" y="297673"/>
                  <a:pt x="0" y="270043"/>
                </a:cubicBezTo>
                <a:cubicBezTo>
                  <a:pt x="0" y="268357"/>
                  <a:pt x="62" y="266667"/>
                  <a:pt x="249" y="265044"/>
                </a:cubicBezTo>
                <a:lnTo>
                  <a:pt x="0" y="265044"/>
                </a:lnTo>
                <a:lnTo>
                  <a:pt x="0" y="55008"/>
                </a:lnTo>
                <a:moveTo>
                  <a:pt x="50006" y="250031"/>
                </a:moveTo>
                <a:cubicBezTo>
                  <a:pt x="38942" y="250031"/>
                  <a:pt x="30003" y="258970"/>
                  <a:pt x="30003" y="270034"/>
                </a:cubicBezTo>
                <a:cubicBezTo>
                  <a:pt x="30003" y="281098"/>
                  <a:pt x="38942" y="290036"/>
                  <a:pt x="50006" y="290036"/>
                </a:cubicBezTo>
                <a:lnTo>
                  <a:pt x="230029" y="290036"/>
                </a:lnTo>
                <a:lnTo>
                  <a:pt x="230029" y="250031"/>
                </a:lnTo>
                <a:lnTo>
                  <a:pt x="50006" y="250031"/>
                </a:lnTo>
                <a:moveTo>
                  <a:pt x="30003" y="224217"/>
                </a:moveTo>
                <a:cubicBezTo>
                  <a:pt x="36127" y="221528"/>
                  <a:pt x="42879" y="220027"/>
                  <a:pt x="50006" y="220027"/>
                </a:cubicBezTo>
                <a:lnTo>
                  <a:pt x="245031" y="220027"/>
                </a:lnTo>
                <a:cubicBezTo>
                  <a:pt x="247781" y="220027"/>
                  <a:pt x="250032" y="217778"/>
                  <a:pt x="250032" y="215028"/>
                </a:cubicBezTo>
                <a:lnTo>
                  <a:pt x="250032" y="35006"/>
                </a:lnTo>
                <a:cubicBezTo>
                  <a:pt x="250032" y="32257"/>
                  <a:pt x="247780" y="30007"/>
                  <a:pt x="245031" y="30007"/>
                </a:cubicBezTo>
                <a:lnTo>
                  <a:pt x="55007" y="30007"/>
                </a:lnTo>
                <a:cubicBezTo>
                  <a:pt x="41193" y="30007"/>
                  <a:pt x="30003" y="41196"/>
                  <a:pt x="30003" y="55012"/>
                </a:cubicBezTo>
                <a:lnTo>
                  <a:pt x="30003" y="224217"/>
                </a:lnTo>
                <a:moveTo>
                  <a:pt x="95013" y="70009"/>
                </a:moveTo>
                <a:lnTo>
                  <a:pt x="205028" y="70009"/>
                </a:lnTo>
                <a:cubicBezTo>
                  <a:pt x="213342" y="70009"/>
                  <a:pt x="220029" y="76698"/>
                  <a:pt x="220029" y="85012"/>
                </a:cubicBezTo>
                <a:cubicBezTo>
                  <a:pt x="220029" y="93327"/>
                  <a:pt x="213342" y="100016"/>
                  <a:pt x="205028" y="100016"/>
                </a:cubicBezTo>
                <a:lnTo>
                  <a:pt x="95013" y="100016"/>
                </a:lnTo>
                <a:cubicBezTo>
                  <a:pt x="86699" y="100016"/>
                  <a:pt x="80012" y="93327"/>
                  <a:pt x="80012" y="85015"/>
                </a:cubicBezTo>
                <a:cubicBezTo>
                  <a:pt x="80012" y="76701"/>
                  <a:pt x="86699" y="70015"/>
                  <a:pt x="95013" y="70015"/>
                </a:cubicBezTo>
                <a:lnTo>
                  <a:pt x="95013" y="70009"/>
                </a:lnTo>
                <a:moveTo>
                  <a:pt x="95013" y="120015"/>
                </a:moveTo>
                <a:lnTo>
                  <a:pt x="205028" y="120015"/>
                </a:lnTo>
                <a:cubicBezTo>
                  <a:pt x="213342" y="120015"/>
                  <a:pt x="220029" y="126704"/>
                  <a:pt x="220029" y="135018"/>
                </a:cubicBezTo>
                <a:cubicBezTo>
                  <a:pt x="220029" y="143333"/>
                  <a:pt x="213342" y="150022"/>
                  <a:pt x="205028" y="150022"/>
                </a:cubicBezTo>
                <a:lnTo>
                  <a:pt x="95013" y="150022"/>
                </a:lnTo>
                <a:cubicBezTo>
                  <a:pt x="86699" y="150022"/>
                  <a:pt x="80012" y="143333"/>
                  <a:pt x="80012" y="135022"/>
                </a:cubicBezTo>
                <a:cubicBezTo>
                  <a:pt x="80012" y="126707"/>
                  <a:pt x="86699" y="120021"/>
                  <a:pt x="95013" y="120021"/>
                </a:cubicBezTo>
                <a:lnTo>
                  <a:pt x="95013" y="120015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862781" y="4271116"/>
            <a:ext cx="320040" cy="300038"/>
          </a:xfrm>
          <a:custGeom>
            <a:avLst/>
            <a:gdLst/>
            <a:ahLst/>
            <a:cxnLst/>
            <a:rect l="l" t="t" r="r" b="b"/>
            <a:pathLst>
              <a:path w="320040" h="300038">
                <a:moveTo>
                  <a:pt x="110014" y="35005"/>
                </a:moveTo>
                <a:lnTo>
                  <a:pt x="110014" y="60008"/>
                </a:lnTo>
                <a:lnTo>
                  <a:pt x="210026" y="60008"/>
                </a:lnTo>
                <a:lnTo>
                  <a:pt x="210026" y="35005"/>
                </a:lnTo>
                <a:cubicBezTo>
                  <a:pt x="210026" y="32254"/>
                  <a:pt x="207776" y="30004"/>
                  <a:pt x="205027" y="30004"/>
                </a:cubicBezTo>
                <a:lnTo>
                  <a:pt x="115016" y="30004"/>
                </a:lnTo>
                <a:cubicBezTo>
                  <a:pt x="112267" y="30004"/>
                  <a:pt x="110017" y="32254"/>
                  <a:pt x="110017" y="35005"/>
                </a:cubicBezTo>
                <a:lnTo>
                  <a:pt x="110014" y="35005"/>
                </a:lnTo>
                <a:moveTo>
                  <a:pt x="80010" y="60008"/>
                </a:moveTo>
                <a:lnTo>
                  <a:pt x="80010" y="35005"/>
                </a:lnTo>
                <a:cubicBezTo>
                  <a:pt x="80010" y="15692"/>
                  <a:pt x="95698" y="0"/>
                  <a:pt x="115016" y="0"/>
                </a:cubicBezTo>
                <a:lnTo>
                  <a:pt x="205027" y="0"/>
                </a:lnTo>
                <a:cubicBezTo>
                  <a:pt x="224342" y="0"/>
                  <a:pt x="240033" y="15689"/>
                  <a:pt x="240033" y="35005"/>
                </a:cubicBezTo>
                <a:lnTo>
                  <a:pt x="240033" y="60008"/>
                </a:lnTo>
                <a:lnTo>
                  <a:pt x="280038" y="60008"/>
                </a:lnTo>
                <a:cubicBezTo>
                  <a:pt x="302105" y="60008"/>
                  <a:pt x="320043" y="77947"/>
                  <a:pt x="320043" y="100012"/>
                </a:cubicBezTo>
                <a:lnTo>
                  <a:pt x="320043" y="175021"/>
                </a:lnTo>
                <a:lnTo>
                  <a:pt x="320043" y="260031"/>
                </a:lnTo>
                <a:cubicBezTo>
                  <a:pt x="320043" y="282095"/>
                  <a:pt x="302105" y="300035"/>
                  <a:pt x="280038" y="300035"/>
                </a:cubicBezTo>
                <a:lnTo>
                  <a:pt x="40008" y="300035"/>
                </a:lnTo>
                <a:cubicBezTo>
                  <a:pt x="17941" y="300035"/>
                  <a:pt x="3" y="282095"/>
                  <a:pt x="3" y="260031"/>
                </a:cubicBezTo>
                <a:lnTo>
                  <a:pt x="3" y="175021"/>
                </a:lnTo>
                <a:lnTo>
                  <a:pt x="3" y="100012"/>
                </a:lnTo>
                <a:cubicBezTo>
                  <a:pt x="3" y="77947"/>
                  <a:pt x="17941" y="60008"/>
                  <a:pt x="40008" y="60008"/>
                </a:cubicBezTo>
                <a:lnTo>
                  <a:pt x="80010" y="60008"/>
                </a:lnTo>
                <a:moveTo>
                  <a:pt x="30004" y="190023"/>
                </a:moveTo>
                <a:lnTo>
                  <a:pt x="30004" y="260030"/>
                </a:lnTo>
                <a:cubicBezTo>
                  <a:pt x="30004" y="265530"/>
                  <a:pt x="34504" y="270031"/>
                  <a:pt x="40005" y="270031"/>
                </a:cubicBezTo>
                <a:lnTo>
                  <a:pt x="280035" y="270031"/>
                </a:lnTo>
                <a:cubicBezTo>
                  <a:pt x="285536" y="270031"/>
                  <a:pt x="290036" y="265530"/>
                  <a:pt x="290036" y="260030"/>
                </a:cubicBezTo>
                <a:lnTo>
                  <a:pt x="290036" y="190023"/>
                </a:lnTo>
                <a:lnTo>
                  <a:pt x="200025" y="190023"/>
                </a:lnTo>
                <a:lnTo>
                  <a:pt x="200025" y="200023"/>
                </a:lnTo>
                <a:cubicBezTo>
                  <a:pt x="200025" y="211085"/>
                  <a:pt x="191086" y="220026"/>
                  <a:pt x="180023" y="220026"/>
                </a:cubicBezTo>
                <a:lnTo>
                  <a:pt x="140017" y="220026"/>
                </a:lnTo>
                <a:cubicBezTo>
                  <a:pt x="128954" y="220026"/>
                  <a:pt x="120015" y="211088"/>
                  <a:pt x="120015" y="200023"/>
                </a:cubicBezTo>
                <a:lnTo>
                  <a:pt x="120015" y="190023"/>
                </a:lnTo>
                <a:lnTo>
                  <a:pt x="30004" y="190023"/>
                </a:lnTo>
                <a:moveTo>
                  <a:pt x="120015" y="160019"/>
                </a:moveTo>
                <a:lnTo>
                  <a:pt x="200025" y="160019"/>
                </a:lnTo>
                <a:lnTo>
                  <a:pt x="290036" y="160019"/>
                </a:lnTo>
                <a:lnTo>
                  <a:pt x="290036" y="100012"/>
                </a:lnTo>
                <a:cubicBezTo>
                  <a:pt x="290036" y="94512"/>
                  <a:pt x="285536" y="90011"/>
                  <a:pt x="280035" y="90011"/>
                </a:cubicBezTo>
                <a:lnTo>
                  <a:pt x="225030" y="90011"/>
                </a:lnTo>
                <a:lnTo>
                  <a:pt x="95013" y="90011"/>
                </a:lnTo>
                <a:lnTo>
                  <a:pt x="40008" y="90011"/>
                </a:lnTo>
                <a:cubicBezTo>
                  <a:pt x="34507" y="90011"/>
                  <a:pt x="30007" y="94512"/>
                  <a:pt x="30007" y="100011"/>
                </a:cubicBezTo>
                <a:lnTo>
                  <a:pt x="30007" y="160019"/>
                </a:lnTo>
                <a:lnTo>
                  <a:pt x="120015" y="160019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8199738" y="2106318"/>
            <a:ext cx="180023" cy="320040"/>
          </a:xfrm>
          <a:custGeom>
            <a:avLst/>
            <a:gdLst/>
            <a:ahLst/>
            <a:cxnLst/>
            <a:rect l="l" t="t" r="r" b="b"/>
            <a:pathLst>
              <a:path w="180023" h="320040">
                <a:moveTo>
                  <a:pt x="30004" y="90011"/>
                </a:moveTo>
                <a:cubicBezTo>
                  <a:pt x="30004" y="56871"/>
                  <a:pt x="56871" y="30004"/>
                  <a:pt x="90011" y="30004"/>
                </a:cubicBezTo>
                <a:cubicBezTo>
                  <a:pt x="123152" y="30004"/>
                  <a:pt x="150018" y="56871"/>
                  <a:pt x="150018" y="90011"/>
                </a:cubicBezTo>
                <a:cubicBezTo>
                  <a:pt x="150018" y="123151"/>
                  <a:pt x="123152" y="150019"/>
                  <a:pt x="90011" y="150019"/>
                </a:cubicBezTo>
                <a:cubicBezTo>
                  <a:pt x="56871" y="150019"/>
                  <a:pt x="30004" y="123151"/>
                  <a:pt x="30004" y="90011"/>
                </a:cubicBezTo>
                <a:lnTo>
                  <a:pt x="30004" y="90011"/>
                </a:lnTo>
                <a:moveTo>
                  <a:pt x="105013" y="178771"/>
                </a:moveTo>
                <a:cubicBezTo>
                  <a:pt x="147581" y="171644"/>
                  <a:pt x="180023" y="134577"/>
                  <a:pt x="180023" y="90011"/>
                </a:cubicBezTo>
                <a:cubicBezTo>
                  <a:pt x="180023" y="40319"/>
                  <a:pt x="139705" y="0"/>
                  <a:pt x="90011" y="0"/>
                </a:cubicBezTo>
                <a:cubicBezTo>
                  <a:pt x="40318" y="0"/>
                  <a:pt x="0" y="40319"/>
                  <a:pt x="0" y="90011"/>
                </a:cubicBezTo>
                <a:cubicBezTo>
                  <a:pt x="0" y="134641"/>
                  <a:pt x="32442" y="171647"/>
                  <a:pt x="75010" y="178771"/>
                </a:cubicBezTo>
                <a:lnTo>
                  <a:pt x="75010" y="305037"/>
                </a:lnTo>
                <a:cubicBezTo>
                  <a:pt x="75010" y="313351"/>
                  <a:pt x="81698" y="320040"/>
                  <a:pt x="90011" y="320040"/>
                </a:cubicBezTo>
                <a:cubicBezTo>
                  <a:pt x="98325" y="320040"/>
                  <a:pt x="105013" y="313351"/>
                  <a:pt x="105013" y="305040"/>
                </a:cubicBezTo>
                <a:lnTo>
                  <a:pt x="105013" y="178771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4512034" y="2129081"/>
            <a:ext cx="320040" cy="320040"/>
          </a:xfrm>
          <a:custGeom>
            <a:avLst/>
            <a:gdLst/>
            <a:ahLst/>
            <a:cxnLst/>
            <a:rect l="l" t="t" r="r" b="b"/>
            <a:pathLst>
              <a:path w="320040" h="320040">
                <a:moveTo>
                  <a:pt x="160020" y="290036"/>
                </a:moveTo>
                <a:cubicBezTo>
                  <a:pt x="164645" y="290036"/>
                  <a:pt x="176896" y="285536"/>
                  <a:pt x="189774" y="259783"/>
                </a:cubicBezTo>
                <a:cubicBezTo>
                  <a:pt x="195276" y="248719"/>
                  <a:pt x="200025" y="235281"/>
                  <a:pt x="203526" y="220027"/>
                </a:cubicBezTo>
                <a:lnTo>
                  <a:pt x="116517" y="220027"/>
                </a:lnTo>
                <a:cubicBezTo>
                  <a:pt x="120018" y="235281"/>
                  <a:pt x="124768" y="248719"/>
                  <a:pt x="130269" y="259783"/>
                </a:cubicBezTo>
                <a:cubicBezTo>
                  <a:pt x="143144" y="285536"/>
                  <a:pt x="155399" y="290036"/>
                  <a:pt x="160023" y="290036"/>
                </a:cubicBezTo>
                <a:lnTo>
                  <a:pt x="160020" y="290036"/>
                </a:lnTo>
                <a:moveTo>
                  <a:pt x="111576" y="190024"/>
                </a:moveTo>
                <a:lnTo>
                  <a:pt x="208461" y="190024"/>
                </a:lnTo>
                <a:cubicBezTo>
                  <a:pt x="209463" y="180461"/>
                  <a:pt x="210023" y="170396"/>
                  <a:pt x="210023" y="160020"/>
                </a:cubicBezTo>
                <a:cubicBezTo>
                  <a:pt x="210023" y="149644"/>
                  <a:pt x="209460" y="139579"/>
                  <a:pt x="208461" y="130016"/>
                </a:cubicBezTo>
                <a:lnTo>
                  <a:pt x="111576" y="130016"/>
                </a:lnTo>
                <a:cubicBezTo>
                  <a:pt x="110577" y="139579"/>
                  <a:pt x="110014" y="149644"/>
                  <a:pt x="110014" y="160020"/>
                </a:cubicBezTo>
                <a:cubicBezTo>
                  <a:pt x="110014" y="170396"/>
                  <a:pt x="110577" y="180461"/>
                  <a:pt x="111576" y="190024"/>
                </a:cubicBezTo>
                <a:moveTo>
                  <a:pt x="116514" y="100013"/>
                </a:moveTo>
                <a:lnTo>
                  <a:pt x="203526" y="100013"/>
                </a:lnTo>
                <a:cubicBezTo>
                  <a:pt x="200025" y="84759"/>
                  <a:pt x="195276" y="71321"/>
                  <a:pt x="189774" y="60257"/>
                </a:cubicBezTo>
                <a:cubicBezTo>
                  <a:pt x="176899" y="34504"/>
                  <a:pt x="164645" y="30004"/>
                  <a:pt x="160020" y="30004"/>
                </a:cubicBezTo>
                <a:cubicBezTo>
                  <a:pt x="155396" y="30004"/>
                  <a:pt x="143144" y="34504"/>
                  <a:pt x="130266" y="60257"/>
                </a:cubicBezTo>
                <a:cubicBezTo>
                  <a:pt x="124765" y="71321"/>
                  <a:pt x="120015" y="84759"/>
                  <a:pt x="116514" y="100013"/>
                </a:cubicBezTo>
                <a:lnTo>
                  <a:pt x="116514" y="100013"/>
                </a:lnTo>
                <a:moveTo>
                  <a:pt x="238593" y="130016"/>
                </a:moveTo>
                <a:cubicBezTo>
                  <a:pt x="239531" y="139704"/>
                  <a:pt x="239969" y="149769"/>
                  <a:pt x="239969" y="160020"/>
                </a:cubicBezTo>
                <a:cubicBezTo>
                  <a:pt x="239969" y="170271"/>
                  <a:pt x="239470" y="180336"/>
                  <a:pt x="238593" y="190024"/>
                </a:cubicBezTo>
                <a:lnTo>
                  <a:pt x="286535" y="190024"/>
                </a:lnTo>
                <a:cubicBezTo>
                  <a:pt x="288785" y="180397"/>
                  <a:pt x="290036" y="170335"/>
                  <a:pt x="290036" y="160020"/>
                </a:cubicBezTo>
                <a:cubicBezTo>
                  <a:pt x="290036" y="149705"/>
                  <a:pt x="288849" y="139643"/>
                  <a:pt x="286535" y="130016"/>
                </a:cubicBezTo>
                <a:lnTo>
                  <a:pt x="238593" y="130016"/>
                </a:lnTo>
                <a:moveTo>
                  <a:pt x="275346" y="100013"/>
                </a:moveTo>
                <a:cubicBezTo>
                  <a:pt x="261969" y="74323"/>
                  <a:pt x="240280" y="53693"/>
                  <a:pt x="213838" y="41631"/>
                </a:cubicBezTo>
                <a:cubicBezTo>
                  <a:pt x="222652" y="57633"/>
                  <a:pt x="229651" y="77571"/>
                  <a:pt x="234215" y="100013"/>
                </a:cubicBezTo>
                <a:lnTo>
                  <a:pt x="275407" y="100013"/>
                </a:lnTo>
                <a:lnTo>
                  <a:pt x="275346" y="100013"/>
                </a:lnTo>
                <a:moveTo>
                  <a:pt x="85761" y="100013"/>
                </a:moveTo>
                <a:cubicBezTo>
                  <a:pt x="90325" y="77571"/>
                  <a:pt x="97324" y="57694"/>
                  <a:pt x="106138" y="41631"/>
                </a:cubicBezTo>
                <a:cubicBezTo>
                  <a:pt x="79696" y="53696"/>
                  <a:pt x="58007" y="74323"/>
                  <a:pt x="44630" y="100013"/>
                </a:cubicBezTo>
                <a:lnTo>
                  <a:pt x="85822" y="100013"/>
                </a:lnTo>
                <a:lnTo>
                  <a:pt x="85761" y="100013"/>
                </a:lnTo>
                <a:moveTo>
                  <a:pt x="33505" y="130016"/>
                </a:moveTo>
                <a:cubicBezTo>
                  <a:pt x="31255" y="139643"/>
                  <a:pt x="30004" y="149705"/>
                  <a:pt x="30004" y="160020"/>
                </a:cubicBezTo>
                <a:cubicBezTo>
                  <a:pt x="30004" y="170335"/>
                  <a:pt x="31191" y="180397"/>
                  <a:pt x="33505" y="190024"/>
                </a:cubicBezTo>
                <a:lnTo>
                  <a:pt x="81447" y="190024"/>
                </a:lnTo>
                <a:cubicBezTo>
                  <a:pt x="80509" y="180336"/>
                  <a:pt x="80071" y="170271"/>
                  <a:pt x="80071" y="160020"/>
                </a:cubicBezTo>
                <a:cubicBezTo>
                  <a:pt x="80071" y="149769"/>
                  <a:pt x="80570" y="139704"/>
                  <a:pt x="81447" y="130016"/>
                </a:cubicBezTo>
                <a:lnTo>
                  <a:pt x="33505" y="130016"/>
                </a:lnTo>
                <a:moveTo>
                  <a:pt x="213838" y="278409"/>
                </a:moveTo>
                <a:cubicBezTo>
                  <a:pt x="240280" y="266344"/>
                  <a:pt x="261969" y="245717"/>
                  <a:pt x="275346" y="220028"/>
                </a:cubicBezTo>
                <a:lnTo>
                  <a:pt x="234154" y="220028"/>
                </a:lnTo>
                <a:cubicBezTo>
                  <a:pt x="229590" y="242469"/>
                  <a:pt x="222591" y="262346"/>
                  <a:pt x="213777" y="278409"/>
                </a:cubicBezTo>
                <a:lnTo>
                  <a:pt x="213838" y="278409"/>
                </a:lnTo>
                <a:moveTo>
                  <a:pt x="106202" y="278409"/>
                </a:moveTo>
                <a:cubicBezTo>
                  <a:pt x="97388" y="262407"/>
                  <a:pt x="90389" y="242469"/>
                  <a:pt x="85825" y="220028"/>
                </a:cubicBezTo>
                <a:lnTo>
                  <a:pt x="44633" y="220028"/>
                </a:lnTo>
                <a:cubicBezTo>
                  <a:pt x="58010" y="245717"/>
                  <a:pt x="79699" y="266347"/>
                  <a:pt x="106141" y="278409"/>
                </a:cubicBezTo>
                <a:lnTo>
                  <a:pt x="106202" y="278409"/>
                </a:lnTo>
                <a:moveTo>
                  <a:pt x="160020" y="320040"/>
                </a:moveTo>
                <a:cubicBezTo>
                  <a:pt x="71644" y="320040"/>
                  <a:pt x="0" y="248396"/>
                  <a:pt x="0" y="160020"/>
                </a:cubicBezTo>
                <a:cubicBezTo>
                  <a:pt x="0" y="71644"/>
                  <a:pt x="71644" y="0"/>
                  <a:pt x="160020" y="0"/>
                </a:cubicBezTo>
                <a:cubicBezTo>
                  <a:pt x="248396" y="0"/>
                  <a:pt x="320040" y="71644"/>
                  <a:pt x="320040" y="160020"/>
                </a:cubicBezTo>
                <a:cubicBezTo>
                  <a:pt x="320040" y="248396"/>
                  <a:pt x="248396" y="320040"/>
                  <a:pt x="160020" y="320040"/>
                </a:cubicBez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862781" y="2177068"/>
            <a:ext cx="320040" cy="224067"/>
          </a:xfrm>
          <a:custGeom>
            <a:avLst/>
            <a:gdLst/>
            <a:ahLst/>
            <a:cxnLst/>
            <a:rect l="l" t="t" r="r" b="b"/>
            <a:pathLst>
              <a:path w="320040" h="224067">
                <a:moveTo>
                  <a:pt x="160023" y="24002"/>
                </a:moveTo>
                <a:cubicBezTo>
                  <a:pt x="161275" y="24002"/>
                  <a:pt x="162523" y="24202"/>
                  <a:pt x="163723" y="24652"/>
                </a:cubicBezTo>
                <a:lnTo>
                  <a:pt x="272735" y="64007"/>
                </a:lnTo>
                <a:lnTo>
                  <a:pt x="163723" y="103362"/>
                </a:lnTo>
                <a:cubicBezTo>
                  <a:pt x="162523" y="103812"/>
                  <a:pt x="161271" y="104012"/>
                  <a:pt x="160023" y="104012"/>
                </a:cubicBezTo>
                <a:cubicBezTo>
                  <a:pt x="158772" y="104012"/>
                  <a:pt x="157524" y="103812"/>
                  <a:pt x="156324" y="103362"/>
                </a:cubicBezTo>
                <a:lnTo>
                  <a:pt x="92466" y="80310"/>
                </a:lnTo>
                <a:lnTo>
                  <a:pt x="162871" y="53908"/>
                </a:lnTo>
                <a:cubicBezTo>
                  <a:pt x="167022" y="52358"/>
                  <a:pt x="169122" y="47757"/>
                  <a:pt x="167573" y="43608"/>
                </a:cubicBezTo>
                <a:cubicBezTo>
                  <a:pt x="166024" y="39458"/>
                  <a:pt x="161422" y="37356"/>
                  <a:pt x="157271" y="38907"/>
                </a:cubicBezTo>
                <a:lnTo>
                  <a:pt x="77462" y="68811"/>
                </a:lnTo>
                <a:cubicBezTo>
                  <a:pt x="74864" y="69810"/>
                  <a:pt x="72313" y="70910"/>
                  <a:pt x="69810" y="72111"/>
                </a:cubicBezTo>
                <a:lnTo>
                  <a:pt x="47359" y="64011"/>
                </a:lnTo>
                <a:lnTo>
                  <a:pt x="156371" y="24656"/>
                </a:lnTo>
                <a:cubicBezTo>
                  <a:pt x="157572" y="24206"/>
                  <a:pt x="158823" y="24007"/>
                  <a:pt x="160071" y="24007"/>
                </a:cubicBezTo>
                <a:lnTo>
                  <a:pt x="160023" y="24002"/>
                </a:lnTo>
                <a:moveTo>
                  <a:pt x="7908" y="75307"/>
                </a:moveTo>
                <a:lnTo>
                  <a:pt x="46611" y="89257"/>
                </a:lnTo>
                <a:cubicBezTo>
                  <a:pt x="33009" y="103608"/>
                  <a:pt x="24758" y="122609"/>
                  <a:pt x="24057" y="143111"/>
                </a:cubicBezTo>
                <a:cubicBezTo>
                  <a:pt x="24006" y="143412"/>
                  <a:pt x="24006" y="143712"/>
                  <a:pt x="24006" y="144012"/>
                </a:cubicBezTo>
                <a:cubicBezTo>
                  <a:pt x="24006" y="158213"/>
                  <a:pt x="18607" y="172914"/>
                  <a:pt x="12856" y="184416"/>
                </a:cubicBezTo>
                <a:cubicBezTo>
                  <a:pt x="9604" y="190916"/>
                  <a:pt x="5905" y="197318"/>
                  <a:pt x="1603" y="203217"/>
                </a:cubicBezTo>
                <a:cubicBezTo>
                  <a:pt x="3" y="205368"/>
                  <a:pt x="-448" y="208167"/>
                  <a:pt x="455" y="210719"/>
                </a:cubicBezTo>
                <a:cubicBezTo>
                  <a:pt x="1354" y="213269"/>
                  <a:pt x="3453" y="215169"/>
                  <a:pt x="6055" y="215819"/>
                </a:cubicBezTo>
                <a:lnTo>
                  <a:pt x="38059" y="223820"/>
                </a:lnTo>
                <a:cubicBezTo>
                  <a:pt x="40159" y="224369"/>
                  <a:pt x="42409" y="223970"/>
                  <a:pt x="44258" y="222821"/>
                </a:cubicBezTo>
                <a:cubicBezTo>
                  <a:pt x="46108" y="221671"/>
                  <a:pt x="47408" y="219771"/>
                  <a:pt x="47808" y="217620"/>
                </a:cubicBezTo>
                <a:cubicBezTo>
                  <a:pt x="52109" y="196217"/>
                  <a:pt x="49958" y="177017"/>
                  <a:pt x="46758" y="163264"/>
                </a:cubicBezTo>
                <a:cubicBezTo>
                  <a:pt x="45158" y="156264"/>
                  <a:pt x="43007" y="149112"/>
                  <a:pt x="40056" y="142511"/>
                </a:cubicBezTo>
                <a:cubicBezTo>
                  <a:pt x="41007" y="124010"/>
                  <a:pt x="49657" y="107057"/>
                  <a:pt x="63410" y="95405"/>
                </a:cubicBezTo>
                <a:lnTo>
                  <a:pt x="148169" y="126008"/>
                </a:lnTo>
                <a:cubicBezTo>
                  <a:pt x="151968" y="127359"/>
                  <a:pt x="155968" y="128058"/>
                  <a:pt x="160020" y="128058"/>
                </a:cubicBezTo>
                <a:cubicBezTo>
                  <a:pt x="164072" y="128058"/>
                  <a:pt x="168072" y="127359"/>
                  <a:pt x="171871" y="126008"/>
                </a:cubicBezTo>
                <a:lnTo>
                  <a:pt x="312135" y="75304"/>
                </a:lnTo>
                <a:cubicBezTo>
                  <a:pt x="316884" y="73603"/>
                  <a:pt x="320037" y="69053"/>
                  <a:pt x="320037" y="64002"/>
                </a:cubicBezTo>
                <a:cubicBezTo>
                  <a:pt x="320037" y="58952"/>
                  <a:pt x="316888" y="54450"/>
                  <a:pt x="312135" y="52700"/>
                </a:cubicBezTo>
                <a:lnTo>
                  <a:pt x="171871" y="2046"/>
                </a:lnTo>
                <a:cubicBezTo>
                  <a:pt x="168072" y="695"/>
                  <a:pt x="164072" y="-5"/>
                  <a:pt x="160020" y="-5"/>
                </a:cubicBezTo>
                <a:cubicBezTo>
                  <a:pt x="155968" y="-5"/>
                  <a:pt x="151968" y="695"/>
                  <a:pt x="148169" y="2046"/>
                </a:cubicBezTo>
                <a:lnTo>
                  <a:pt x="7905" y="52700"/>
                </a:lnTo>
                <a:cubicBezTo>
                  <a:pt x="3156" y="54450"/>
                  <a:pt x="3" y="58952"/>
                  <a:pt x="3" y="64002"/>
                </a:cubicBezTo>
                <a:cubicBezTo>
                  <a:pt x="3" y="69053"/>
                  <a:pt x="3152" y="73554"/>
                  <a:pt x="7905" y="75304"/>
                </a:cubicBezTo>
                <a:lnTo>
                  <a:pt x="7908" y="75307"/>
                </a:lnTo>
                <a:moveTo>
                  <a:pt x="248332" y="115311"/>
                </a:moveTo>
                <a:lnTo>
                  <a:pt x="225081" y="123712"/>
                </a:lnTo>
                <a:lnTo>
                  <a:pt x="231430" y="183968"/>
                </a:lnTo>
                <a:cubicBezTo>
                  <a:pt x="229030" y="185718"/>
                  <a:pt x="225030" y="187967"/>
                  <a:pt x="219128" y="190268"/>
                </a:cubicBezTo>
                <a:cubicBezTo>
                  <a:pt x="205027" y="195819"/>
                  <a:pt x="184026" y="200020"/>
                  <a:pt x="160023" y="200020"/>
                </a:cubicBezTo>
                <a:cubicBezTo>
                  <a:pt x="136020" y="200020"/>
                  <a:pt x="115019" y="195819"/>
                  <a:pt x="100867" y="190318"/>
                </a:cubicBezTo>
                <a:cubicBezTo>
                  <a:pt x="94965" y="188017"/>
                  <a:pt x="90965" y="185718"/>
                  <a:pt x="88565" y="184017"/>
                </a:cubicBezTo>
                <a:lnTo>
                  <a:pt x="94914" y="123761"/>
                </a:lnTo>
                <a:lnTo>
                  <a:pt x="71663" y="115361"/>
                </a:lnTo>
                <a:lnTo>
                  <a:pt x="64011" y="188019"/>
                </a:lnTo>
                <a:cubicBezTo>
                  <a:pt x="64011" y="205671"/>
                  <a:pt x="107015" y="224022"/>
                  <a:pt x="160020" y="224022"/>
                </a:cubicBezTo>
                <a:cubicBezTo>
                  <a:pt x="213025" y="224022"/>
                  <a:pt x="256029" y="205671"/>
                  <a:pt x="256029" y="188019"/>
                </a:cubicBezTo>
                <a:lnTo>
                  <a:pt x="248376" y="115311"/>
                </a:lnTo>
                <a:lnTo>
                  <a:pt x="248332" y="115311"/>
                </a:lnTo>
                <a:moveTo>
                  <a:pt x="233732" y="182018"/>
                </a:moveTo>
                <a:cubicBezTo>
                  <a:pt x="233732" y="182018"/>
                  <a:pt x="233680" y="182068"/>
                  <a:pt x="233581" y="182218"/>
                </a:cubicBezTo>
                <a:cubicBezTo>
                  <a:pt x="233680" y="182068"/>
                  <a:pt x="233732" y="182018"/>
                  <a:pt x="233732" y="182018"/>
                </a:cubicBezTo>
                <a:moveTo>
                  <a:pt x="86318" y="182018"/>
                </a:moveTo>
                <a:cubicBezTo>
                  <a:pt x="86318" y="182018"/>
                  <a:pt x="86369" y="182068"/>
                  <a:pt x="86468" y="182218"/>
                </a:cubicBezTo>
                <a:cubicBezTo>
                  <a:pt x="86369" y="182068"/>
                  <a:pt x="86318" y="182018"/>
                  <a:pt x="86318" y="182018"/>
                </a:cubicBez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447"/>
            <a:ext cx="365760" cy="6857553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860897" y="6495651"/>
            <a:ext cx="60185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000" dirty="0">
                <a:solidFill>
                  <a:srgbClr val="A6A6A6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Marmara Üniversitesi İnşaat Mühendisliği Bölümü Tanıtımı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826240" y="447"/>
            <a:ext cx="365760" cy="6857553"/>
          </a:xfrm>
          <a:prstGeom prst="rect">
            <a:avLst/>
          </a:prstGeom>
          <a:solidFill>
            <a:srgbClr val="FFD600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855573" y="447"/>
            <a:ext cx="7739011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32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İnşaat Mühendisliğinin </a:t>
            </a:r>
            <a:r>
              <a:rPr lang="en-US" sz="320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Ana </a:t>
            </a:r>
            <a:r>
              <a:rPr lang="en-US" sz="3200" smtClean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Dalları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852637" y="-6164"/>
            <a:ext cx="457200" cy="457200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942637" y="40636"/>
            <a:ext cx="277200" cy="36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dirty="0">
                <a:solidFill>
                  <a:srgbClr val="FFFFFF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3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952691" y="1691"/>
            <a:ext cx="3239309" cy="6862920"/>
          </a:xfrm>
          <a:prstGeom prst="rect">
            <a:avLst/>
          </a:prstGeom>
          <a:blipFill>
            <a:blip r:embed="rId3"/>
            <a:srcRect/>
            <a:stretch>
              <a:fillRect l="-108898" r="-108898"/>
            </a:stretch>
          </a:blip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11133713" y="6146003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3502241" y="4738696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198"/>
              </a:spcBef>
              <a:buNone/>
            </a:pPr>
            <a:r>
              <a:rPr lang="en-US" sz="1438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Yapısal Mühendislik Akademik Üyesi</a:t>
            </a:r>
            <a:endParaRPr lang="en-US" sz="1438" dirty="0"/>
          </a:p>
        </p:txBody>
      </p:sp>
      <p:sp>
        <p:nvSpPr>
          <p:cNvPr id="14" name="Text 12"/>
          <p:cNvSpPr/>
          <p:nvPr/>
        </p:nvSpPr>
        <p:spPr>
          <a:xfrm>
            <a:off x="6177092" y="2607531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198"/>
              </a:spcBef>
              <a:buNone/>
            </a:pPr>
            <a:r>
              <a:rPr lang="en-US" sz="1438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Geoteknik Mühendisliği Kadrosu</a:t>
            </a:r>
            <a:endParaRPr lang="en-US" sz="1438" dirty="0"/>
          </a:p>
        </p:txBody>
      </p:sp>
      <p:sp>
        <p:nvSpPr>
          <p:cNvPr id="16" name="Text 14"/>
          <p:cNvSpPr/>
          <p:nvPr/>
        </p:nvSpPr>
        <p:spPr>
          <a:xfrm>
            <a:off x="3498547" y="2607531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198"/>
              </a:spcBef>
              <a:buNone/>
            </a:pPr>
            <a:r>
              <a:rPr lang="en-US" sz="1438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Hidrolik Mühendisliği Öğretim Üyeleri</a:t>
            </a:r>
            <a:endParaRPr lang="en-US" sz="1438" dirty="0"/>
          </a:p>
        </p:txBody>
      </p:sp>
      <p:sp>
        <p:nvSpPr>
          <p:cNvPr id="18" name="Text 16"/>
          <p:cNvSpPr/>
          <p:nvPr/>
        </p:nvSpPr>
        <p:spPr>
          <a:xfrm>
            <a:off x="920181" y="266951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198"/>
              </a:spcBef>
              <a:buNone/>
            </a:pPr>
            <a:r>
              <a:rPr lang="en-US" sz="1438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Yapı Malzemeleri Mühendisliği</a:t>
            </a:r>
            <a:endParaRPr lang="en-US" sz="1438" dirty="0"/>
          </a:p>
        </p:txBody>
      </p:sp>
      <p:sp>
        <p:nvSpPr>
          <p:cNvPr id="20" name="Text 18"/>
          <p:cNvSpPr/>
          <p:nvPr/>
        </p:nvSpPr>
        <p:spPr>
          <a:xfrm>
            <a:off x="861871" y="475487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198"/>
              </a:spcBef>
              <a:buNone/>
            </a:pPr>
            <a:r>
              <a:rPr lang="en-US" sz="1438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Ulaştırma Mühendisliği Kadrosu</a:t>
            </a:r>
            <a:endParaRPr lang="en-US" sz="1438" dirty="0"/>
          </a:p>
        </p:txBody>
      </p:sp>
      <p:sp>
        <p:nvSpPr>
          <p:cNvPr id="22" name="Text 20"/>
          <p:cNvSpPr/>
          <p:nvPr/>
        </p:nvSpPr>
        <p:spPr>
          <a:xfrm>
            <a:off x="6218052" y="4751177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198"/>
              </a:spcBef>
              <a:buNone/>
            </a:pPr>
            <a:r>
              <a:rPr lang="en-US" sz="1438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İnşaat Yönetimi ve Eğitim Yaklaşımı</a:t>
            </a:r>
            <a:endParaRPr lang="en-US" sz="1438" dirty="0"/>
          </a:p>
        </p:txBody>
      </p:sp>
      <p:sp>
        <p:nvSpPr>
          <p:cNvPr id="23" name="Text 21"/>
          <p:cNvSpPr/>
          <p:nvPr/>
        </p:nvSpPr>
        <p:spPr>
          <a:xfrm>
            <a:off x="3498547" y="4252858"/>
            <a:ext cx="327428" cy="327428"/>
          </a:xfrm>
          <a:custGeom>
            <a:avLst/>
            <a:gdLst/>
            <a:ahLst/>
            <a:cxnLst/>
            <a:rect l="l" t="t" r="r" b="b"/>
            <a:pathLst>
              <a:path w="327428" h="327428">
                <a:moveTo>
                  <a:pt x="35117" y="245954"/>
                </a:moveTo>
                <a:cubicBezTo>
                  <a:pt x="30981" y="241819"/>
                  <a:pt x="30981" y="235015"/>
                  <a:pt x="35117" y="230879"/>
                </a:cubicBezTo>
                <a:lnTo>
                  <a:pt x="61396" y="204600"/>
                </a:lnTo>
                <a:lnTo>
                  <a:pt x="81474" y="224678"/>
                </a:lnTo>
                <a:cubicBezTo>
                  <a:pt x="85609" y="228813"/>
                  <a:pt x="92413" y="228813"/>
                  <a:pt x="96549" y="224678"/>
                </a:cubicBezTo>
                <a:cubicBezTo>
                  <a:pt x="100684" y="220542"/>
                  <a:pt x="100684" y="213738"/>
                  <a:pt x="96549" y="209603"/>
                </a:cubicBezTo>
                <a:lnTo>
                  <a:pt x="76471" y="189525"/>
                </a:lnTo>
                <a:lnTo>
                  <a:pt x="104083" y="161913"/>
                </a:lnTo>
                <a:lnTo>
                  <a:pt x="124161" y="181991"/>
                </a:lnTo>
                <a:cubicBezTo>
                  <a:pt x="128296" y="186126"/>
                  <a:pt x="135100" y="186126"/>
                  <a:pt x="139235" y="181991"/>
                </a:cubicBezTo>
                <a:cubicBezTo>
                  <a:pt x="143371" y="177856"/>
                  <a:pt x="143371" y="171052"/>
                  <a:pt x="139235" y="166916"/>
                </a:cubicBezTo>
                <a:lnTo>
                  <a:pt x="119158" y="146838"/>
                </a:lnTo>
                <a:lnTo>
                  <a:pt x="146770" y="119226"/>
                </a:lnTo>
                <a:lnTo>
                  <a:pt x="166847" y="139304"/>
                </a:lnTo>
                <a:cubicBezTo>
                  <a:pt x="170983" y="143440"/>
                  <a:pt x="177787" y="143440"/>
                  <a:pt x="181922" y="139304"/>
                </a:cubicBezTo>
                <a:cubicBezTo>
                  <a:pt x="186058" y="135169"/>
                  <a:pt x="186058" y="128365"/>
                  <a:pt x="181922" y="124230"/>
                </a:cubicBezTo>
                <a:lnTo>
                  <a:pt x="161844" y="104152"/>
                </a:lnTo>
                <a:lnTo>
                  <a:pt x="189456" y="76540"/>
                </a:lnTo>
                <a:lnTo>
                  <a:pt x="209534" y="96618"/>
                </a:lnTo>
                <a:cubicBezTo>
                  <a:pt x="213670" y="100753"/>
                  <a:pt x="220474" y="100753"/>
                  <a:pt x="224609" y="96618"/>
                </a:cubicBezTo>
                <a:cubicBezTo>
                  <a:pt x="228744" y="92482"/>
                  <a:pt x="228744" y="85678"/>
                  <a:pt x="224609" y="81543"/>
                </a:cubicBezTo>
                <a:lnTo>
                  <a:pt x="204531" y="61465"/>
                </a:lnTo>
                <a:lnTo>
                  <a:pt x="230810" y="35186"/>
                </a:lnTo>
                <a:cubicBezTo>
                  <a:pt x="234946" y="31050"/>
                  <a:pt x="241750" y="31050"/>
                  <a:pt x="245885" y="35186"/>
                </a:cubicBezTo>
                <a:lnTo>
                  <a:pt x="292242" y="81543"/>
                </a:lnTo>
                <a:cubicBezTo>
                  <a:pt x="296378" y="85678"/>
                  <a:pt x="296378" y="92482"/>
                  <a:pt x="292242" y="96618"/>
                </a:cubicBezTo>
                <a:lnTo>
                  <a:pt x="96545" y="292315"/>
                </a:lnTo>
                <a:cubicBezTo>
                  <a:pt x="92410" y="296450"/>
                  <a:pt x="85606" y="296450"/>
                  <a:pt x="81471" y="292315"/>
                </a:cubicBezTo>
                <a:lnTo>
                  <a:pt x="35117" y="245954"/>
                </a:lnTo>
                <a:moveTo>
                  <a:pt x="58796" y="314920"/>
                </a:moveTo>
                <a:cubicBezTo>
                  <a:pt x="75472" y="331596"/>
                  <a:pt x="102485" y="331596"/>
                  <a:pt x="119161" y="314920"/>
                </a:cubicBezTo>
                <a:lnTo>
                  <a:pt x="314923" y="119223"/>
                </a:lnTo>
                <a:cubicBezTo>
                  <a:pt x="331599" y="102547"/>
                  <a:pt x="331599" y="75534"/>
                  <a:pt x="314923" y="58858"/>
                </a:cubicBezTo>
                <a:lnTo>
                  <a:pt x="268635" y="12501"/>
                </a:lnTo>
                <a:cubicBezTo>
                  <a:pt x="251959" y="-4175"/>
                  <a:pt x="224946" y="-4175"/>
                  <a:pt x="208270" y="12501"/>
                </a:cubicBezTo>
                <a:lnTo>
                  <a:pt x="12508" y="208198"/>
                </a:lnTo>
                <a:cubicBezTo>
                  <a:pt x="-4168" y="224874"/>
                  <a:pt x="-4168" y="251887"/>
                  <a:pt x="12508" y="268563"/>
                </a:cubicBezTo>
                <a:lnTo>
                  <a:pt x="58865" y="314920"/>
                </a:lnTo>
                <a:lnTo>
                  <a:pt x="58796" y="314920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6173399" y="2108993"/>
            <a:ext cx="327428" cy="327428"/>
          </a:xfrm>
          <a:custGeom>
            <a:avLst/>
            <a:gdLst/>
            <a:ahLst/>
            <a:cxnLst/>
            <a:rect l="l" t="t" r="r" b="b"/>
            <a:pathLst>
              <a:path w="327428" h="327428">
                <a:moveTo>
                  <a:pt x="153482" y="30696"/>
                </a:moveTo>
                <a:cubicBezTo>
                  <a:pt x="221269" y="30696"/>
                  <a:pt x="276267" y="85695"/>
                  <a:pt x="276267" y="153482"/>
                </a:cubicBezTo>
                <a:lnTo>
                  <a:pt x="163714" y="153482"/>
                </a:lnTo>
                <a:cubicBezTo>
                  <a:pt x="157702" y="153482"/>
                  <a:pt x="152202" y="156998"/>
                  <a:pt x="149772" y="162499"/>
                </a:cubicBezTo>
                <a:lnTo>
                  <a:pt x="125919" y="214875"/>
                </a:lnTo>
                <a:lnTo>
                  <a:pt x="52696" y="214875"/>
                </a:lnTo>
                <a:cubicBezTo>
                  <a:pt x="40545" y="214875"/>
                  <a:pt x="30696" y="205026"/>
                  <a:pt x="30696" y="192875"/>
                </a:cubicBezTo>
                <a:lnTo>
                  <a:pt x="30696" y="153482"/>
                </a:lnTo>
                <a:cubicBezTo>
                  <a:pt x="30696" y="85695"/>
                  <a:pt x="85694" y="30697"/>
                  <a:pt x="153482" y="30697"/>
                </a:cubicBezTo>
                <a:lnTo>
                  <a:pt x="153482" y="30696"/>
                </a:lnTo>
                <a:moveTo>
                  <a:pt x="204643" y="269041"/>
                </a:moveTo>
                <a:lnTo>
                  <a:pt x="154952" y="225172"/>
                </a:lnTo>
                <a:lnTo>
                  <a:pt x="173625" y="184178"/>
                </a:lnTo>
                <a:lnTo>
                  <a:pt x="204642" y="184178"/>
                </a:lnTo>
                <a:lnTo>
                  <a:pt x="204643" y="269041"/>
                </a:lnTo>
                <a:moveTo>
                  <a:pt x="235339" y="296155"/>
                </a:moveTo>
                <a:lnTo>
                  <a:pt x="235339" y="184178"/>
                </a:lnTo>
                <a:lnTo>
                  <a:pt x="312081" y="184178"/>
                </a:lnTo>
                <a:cubicBezTo>
                  <a:pt x="320588" y="184178"/>
                  <a:pt x="327431" y="177335"/>
                  <a:pt x="327431" y="168832"/>
                </a:cubicBezTo>
                <a:cubicBezTo>
                  <a:pt x="327431" y="160325"/>
                  <a:pt x="320588" y="153485"/>
                  <a:pt x="312085" y="153485"/>
                </a:cubicBezTo>
                <a:lnTo>
                  <a:pt x="306970" y="153485"/>
                </a:lnTo>
                <a:cubicBezTo>
                  <a:pt x="306970" y="68750"/>
                  <a:pt x="238223" y="3"/>
                  <a:pt x="153488" y="3"/>
                </a:cubicBezTo>
                <a:cubicBezTo>
                  <a:pt x="68753" y="3"/>
                  <a:pt x="6" y="68750"/>
                  <a:pt x="6" y="153485"/>
                </a:cubicBezTo>
                <a:lnTo>
                  <a:pt x="6" y="192878"/>
                </a:lnTo>
                <a:cubicBezTo>
                  <a:pt x="6" y="221976"/>
                  <a:pt x="23604" y="245574"/>
                  <a:pt x="52703" y="245574"/>
                </a:cubicBezTo>
                <a:lnTo>
                  <a:pt x="131619" y="245574"/>
                </a:lnTo>
                <a:lnTo>
                  <a:pt x="133090" y="246854"/>
                </a:lnTo>
                <a:lnTo>
                  <a:pt x="220064" y="323597"/>
                </a:lnTo>
                <a:cubicBezTo>
                  <a:pt x="222877" y="326092"/>
                  <a:pt x="226459" y="327434"/>
                  <a:pt x="230231" y="327434"/>
                </a:cubicBezTo>
                <a:lnTo>
                  <a:pt x="291624" y="327434"/>
                </a:lnTo>
                <a:cubicBezTo>
                  <a:pt x="300130" y="327434"/>
                  <a:pt x="306974" y="320591"/>
                  <a:pt x="306974" y="312088"/>
                </a:cubicBezTo>
                <a:cubicBezTo>
                  <a:pt x="306974" y="303581"/>
                  <a:pt x="300130" y="296741"/>
                  <a:pt x="291627" y="296741"/>
                </a:cubicBezTo>
                <a:lnTo>
                  <a:pt x="236053" y="296741"/>
                </a:lnTo>
                <a:lnTo>
                  <a:pt x="235339" y="296155"/>
                </a:lnTo>
                <a:moveTo>
                  <a:pt x="182453" y="65934"/>
                </a:moveTo>
                <a:cubicBezTo>
                  <a:pt x="179958" y="62162"/>
                  <a:pt x="175292" y="60499"/>
                  <a:pt x="171006" y="61841"/>
                </a:cubicBezTo>
                <a:cubicBezTo>
                  <a:pt x="166720" y="63184"/>
                  <a:pt x="163714" y="67149"/>
                  <a:pt x="163714" y="71625"/>
                </a:cubicBezTo>
                <a:lnTo>
                  <a:pt x="163714" y="133017"/>
                </a:lnTo>
                <a:cubicBezTo>
                  <a:pt x="163714" y="138646"/>
                  <a:pt x="168318" y="143250"/>
                  <a:pt x="173946" y="143250"/>
                </a:cubicBezTo>
                <a:cubicBezTo>
                  <a:pt x="179575" y="143250"/>
                  <a:pt x="184178" y="138646"/>
                  <a:pt x="184178" y="133017"/>
                </a:cubicBezTo>
                <a:lnTo>
                  <a:pt x="184178" y="105392"/>
                </a:lnTo>
                <a:lnTo>
                  <a:pt x="206368" y="138646"/>
                </a:lnTo>
                <a:cubicBezTo>
                  <a:pt x="208863" y="142418"/>
                  <a:pt x="213529" y="144081"/>
                  <a:pt x="217815" y="142739"/>
                </a:cubicBezTo>
                <a:cubicBezTo>
                  <a:pt x="222101" y="141396"/>
                  <a:pt x="225107" y="137431"/>
                  <a:pt x="225107" y="132955"/>
                </a:cubicBezTo>
                <a:lnTo>
                  <a:pt x="225107" y="71563"/>
                </a:lnTo>
                <a:cubicBezTo>
                  <a:pt x="225107" y="65934"/>
                  <a:pt x="220503" y="61331"/>
                  <a:pt x="214875" y="61331"/>
                </a:cubicBezTo>
                <a:cubicBezTo>
                  <a:pt x="209246" y="61331"/>
                  <a:pt x="204643" y="65934"/>
                  <a:pt x="204643" y="71563"/>
                </a:cubicBezTo>
                <a:lnTo>
                  <a:pt x="204643" y="99191"/>
                </a:lnTo>
                <a:lnTo>
                  <a:pt x="182453" y="65934"/>
                </a:lnTo>
                <a:moveTo>
                  <a:pt x="102321" y="71625"/>
                </a:moveTo>
                <a:cubicBezTo>
                  <a:pt x="102321" y="65996"/>
                  <a:pt x="97718" y="61393"/>
                  <a:pt x="92089" y="61393"/>
                </a:cubicBezTo>
                <a:cubicBezTo>
                  <a:pt x="86461" y="61393"/>
                  <a:pt x="81857" y="65996"/>
                  <a:pt x="81857" y="71625"/>
                </a:cubicBezTo>
                <a:lnTo>
                  <a:pt x="81857" y="112553"/>
                </a:lnTo>
                <a:cubicBezTo>
                  <a:pt x="81857" y="129501"/>
                  <a:pt x="95606" y="143250"/>
                  <a:pt x="112553" y="143250"/>
                </a:cubicBezTo>
                <a:cubicBezTo>
                  <a:pt x="129501" y="143250"/>
                  <a:pt x="143250" y="129501"/>
                  <a:pt x="143250" y="112553"/>
                </a:cubicBezTo>
                <a:lnTo>
                  <a:pt x="143250" y="71625"/>
                </a:lnTo>
                <a:cubicBezTo>
                  <a:pt x="143250" y="65996"/>
                  <a:pt x="138646" y="61393"/>
                  <a:pt x="133018" y="61393"/>
                </a:cubicBezTo>
                <a:cubicBezTo>
                  <a:pt x="127389" y="61393"/>
                  <a:pt x="122786" y="65996"/>
                  <a:pt x="122786" y="71625"/>
                </a:cubicBezTo>
                <a:lnTo>
                  <a:pt x="122786" y="112553"/>
                </a:lnTo>
                <a:cubicBezTo>
                  <a:pt x="122786" y="118182"/>
                  <a:pt x="118182" y="122786"/>
                  <a:pt x="112553" y="122786"/>
                </a:cubicBezTo>
                <a:cubicBezTo>
                  <a:pt x="106925" y="122786"/>
                  <a:pt x="102321" y="118182"/>
                  <a:pt x="102321" y="112553"/>
                </a:cubicBezTo>
                <a:lnTo>
                  <a:pt x="102321" y="71625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3505995" y="2108993"/>
            <a:ext cx="306964" cy="327428"/>
          </a:xfrm>
          <a:custGeom>
            <a:avLst/>
            <a:gdLst/>
            <a:ahLst/>
            <a:cxnLst/>
            <a:rect l="l" t="t" r="r" b="b"/>
            <a:pathLst>
              <a:path w="306964" h="327428">
                <a:moveTo>
                  <a:pt x="153482" y="30696"/>
                </a:moveTo>
                <a:lnTo>
                  <a:pt x="266036" y="30696"/>
                </a:lnTo>
                <a:cubicBezTo>
                  <a:pt x="271663" y="30696"/>
                  <a:pt x="276267" y="35300"/>
                  <a:pt x="276267" y="40929"/>
                </a:cubicBezTo>
                <a:lnTo>
                  <a:pt x="276267" y="286500"/>
                </a:lnTo>
                <a:cubicBezTo>
                  <a:pt x="276267" y="292128"/>
                  <a:pt x="271663" y="296732"/>
                  <a:pt x="266036" y="296732"/>
                </a:cubicBezTo>
                <a:lnTo>
                  <a:pt x="153482" y="296732"/>
                </a:lnTo>
                <a:lnTo>
                  <a:pt x="153482" y="30696"/>
                </a:lnTo>
                <a:moveTo>
                  <a:pt x="122786" y="30696"/>
                </a:moveTo>
                <a:lnTo>
                  <a:pt x="122786" y="296732"/>
                </a:lnTo>
                <a:lnTo>
                  <a:pt x="81858" y="296732"/>
                </a:lnTo>
                <a:cubicBezTo>
                  <a:pt x="76231" y="296732"/>
                  <a:pt x="71627" y="292128"/>
                  <a:pt x="71627" y="286500"/>
                </a:cubicBezTo>
                <a:lnTo>
                  <a:pt x="71627" y="266035"/>
                </a:lnTo>
                <a:lnTo>
                  <a:pt x="86975" y="266035"/>
                </a:lnTo>
                <a:cubicBezTo>
                  <a:pt x="95481" y="266035"/>
                  <a:pt x="102323" y="259192"/>
                  <a:pt x="102323" y="250689"/>
                </a:cubicBezTo>
                <a:cubicBezTo>
                  <a:pt x="102323" y="242182"/>
                  <a:pt x="95481" y="235342"/>
                  <a:pt x="86975" y="235342"/>
                </a:cubicBezTo>
                <a:lnTo>
                  <a:pt x="71627" y="235342"/>
                </a:lnTo>
                <a:lnTo>
                  <a:pt x="71627" y="179067"/>
                </a:lnTo>
                <a:lnTo>
                  <a:pt x="86975" y="179067"/>
                </a:lnTo>
                <a:cubicBezTo>
                  <a:pt x="95481" y="179067"/>
                  <a:pt x="102323" y="172224"/>
                  <a:pt x="102323" y="163720"/>
                </a:cubicBezTo>
                <a:cubicBezTo>
                  <a:pt x="102323" y="155214"/>
                  <a:pt x="95481" y="148374"/>
                  <a:pt x="86975" y="148374"/>
                </a:cubicBezTo>
                <a:lnTo>
                  <a:pt x="71627" y="148374"/>
                </a:lnTo>
                <a:lnTo>
                  <a:pt x="71627" y="92099"/>
                </a:lnTo>
                <a:lnTo>
                  <a:pt x="86975" y="92099"/>
                </a:lnTo>
                <a:cubicBezTo>
                  <a:pt x="95481" y="92099"/>
                  <a:pt x="102323" y="85256"/>
                  <a:pt x="102323" y="76752"/>
                </a:cubicBezTo>
                <a:cubicBezTo>
                  <a:pt x="102323" y="68246"/>
                  <a:pt x="95481" y="61406"/>
                  <a:pt x="86975" y="61406"/>
                </a:cubicBezTo>
                <a:lnTo>
                  <a:pt x="71627" y="61406"/>
                </a:lnTo>
                <a:lnTo>
                  <a:pt x="71627" y="40941"/>
                </a:lnTo>
                <a:cubicBezTo>
                  <a:pt x="71627" y="35313"/>
                  <a:pt x="76231" y="30709"/>
                  <a:pt x="81858" y="30709"/>
                </a:cubicBezTo>
                <a:lnTo>
                  <a:pt x="122786" y="30696"/>
                </a:lnTo>
                <a:moveTo>
                  <a:pt x="40927" y="266035"/>
                </a:moveTo>
                <a:lnTo>
                  <a:pt x="40927" y="286500"/>
                </a:lnTo>
                <a:cubicBezTo>
                  <a:pt x="40927" y="309076"/>
                  <a:pt x="59281" y="327428"/>
                  <a:pt x="81855" y="327428"/>
                </a:cubicBezTo>
                <a:lnTo>
                  <a:pt x="266033" y="327428"/>
                </a:lnTo>
                <a:cubicBezTo>
                  <a:pt x="288607" y="327428"/>
                  <a:pt x="306961" y="309076"/>
                  <a:pt x="306961" y="286500"/>
                </a:cubicBezTo>
                <a:lnTo>
                  <a:pt x="306961" y="40929"/>
                </a:lnTo>
                <a:cubicBezTo>
                  <a:pt x="306961" y="18352"/>
                  <a:pt x="288607" y="0"/>
                  <a:pt x="266033" y="0"/>
                </a:cubicBezTo>
                <a:lnTo>
                  <a:pt x="81855" y="0"/>
                </a:lnTo>
                <a:cubicBezTo>
                  <a:pt x="59281" y="0"/>
                  <a:pt x="40927" y="18352"/>
                  <a:pt x="40927" y="40929"/>
                </a:cubicBezTo>
                <a:lnTo>
                  <a:pt x="40927" y="61393"/>
                </a:lnTo>
                <a:lnTo>
                  <a:pt x="15348" y="61393"/>
                </a:lnTo>
                <a:cubicBezTo>
                  <a:pt x="6842" y="61393"/>
                  <a:pt x="0" y="68236"/>
                  <a:pt x="0" y="76743"/>
                </a:cubicBezTo>
                <a:cubicBezTo>
                  <a:pt x="0" y="85249"/>
                  <a:pt x="6842" y="92092"/>
                  <a:pt x="15348" y="92092"/>
                </a:cubicBezTo>
                <a:lnTo>
                  <a:pt x="40927" y="92092"/>
                </a:lnTo>
                <a:lnTo>
                  <a:pt x="40927" y="148371"/>
                </a:lnTo>
                <a:lnTo>
                  <a:pt x="15348" y="148371"/>
                </a:lnTo>
                <a:cubicBezTo>
                  <a:pt x="6842" y="148371"/>
                  <a:pt x="0" y="155214"/>
                  <a:pt x="0" y="163721"/>
                </a:cubicBezTo>
                <a:cubicBezTo>
                  <a:pt x="0" y="172227"/>
                  <a:pt x="6842" y="179070"/>
                  <a:pt x="15348" y="179070"/>
                </a:cubicBezTo>
                <a:lnTo>
                  <a:pt x="40927" y="179070"/>
                </a:lnTo>
                <a:lnTo>
                  <a:pt x="40927" y="235349"/>
                </a:lnTo>
                <a:lnTo>
                  <a:pt x="15348" y="235349"/>
                </a:lnTo>
                <a:cubicBezTo>
                  <a:pt x="6842" y="235349"/>
                  <a:pt x="0" y="242192"/>
                  <a:pt x="0" y="250699"/>
                </a:cubicBezTo>
                <a:cubicBezTo>
                  <a:pt x="0" y="259205"/>
                  <a:pt x="6842" y="266048"/>
                  <a:pt x="15348" y="266048"/>
                </a:cubicBezTo>
                <a:lnTo>
                  <a:pt x="40927" y="266035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916487" y="2223749"/>
            <a:ext cx="327428" cy="254666"/>
          </a:xfrm>
          <a:custGeom>
            <a:avLst/>
            <a:gdLst/>
            <a:ahLst/>
            <a:cxnLst/>
            <a:rect l="l" t="t" r="r" b="b"/>
            <a:pathLst>
              <a:path w="327428" h="254666">
                <a:moveTo>
                  <a:pt x="150070" y="27285"/>
                </a:moveTo>
                <a:lnTo>
                  <a:pt x="177355" y="27285"/>
                </a:lnTo>
                <a:cubicBezTo>
                  <a:pt x="179856" y="27285"/>
                  <a:pt x="181903" y="29332"/>
                  <a:pt x="181903" y="31833"/>
                </a:cubicBezTo>
                <a:lnTo>
                  <a:pt x="181903" y="150072"/>
                </a:lnTo>
                <a:cubicBezTo>
                  <a:pt x="181903" y="157633"/>
                  <a:pt x="187986" y="163715"/>
                  <a:pt x="195547" y="163715"/>
                </a:cubicBezTo>
                <a:cubicBezTo>
                  <a:pt x="203107" y="163715"/>
                  <a:pt x="209190" y="157633"/>
                  <a:pt x="209190" y="150072"/>
                </a:cubicBezTo>
                <a:lnTo>
                  <a:pt x="209190" y="31833"/>
                </a:lnTo>
                <a:cubicBezTo>
                  <a:pt x="209190" y="14269"/>
                  <a:pt x="194921" y="0"/>
                  <a:pt x="177358" y="0"/>
                </a:cubicBezTo>
                <a:lnTo>
                  <a:pt x="150073" y="0"/>
                </a:lnTo>
                <a:cubicBezTo>
                  <a:pt x="132507" y="0"/>
                  <a:pt x="118241" y="14269"/>
                  <a:pt x="118241" y="31833"/>
                </a:cubicBezTo>
                <a:lnTo>
                  <a:pt x="118241" y="150072"/>
                </a:lnTo>
                <a:cubicBezTo>
                  <a:pt x="118241" y="157633"/>
                  <a:pt x="124324" y="163715"/>
                  <a:pt x="131885" y="163715"/>
                </a:cubicBezTo>
                <a:cubicBezTo>
                  <a:pt x="139445" y="163715"/>
                  <a:pt x="145529" y="157633"/>
                  <a:pt x="145529" y="150072"/>
                </a:cubicBezTo>
                <a:lnTo>
                  <a:pt x="145529" y="31833"/>
                </a:lnTo>
                <a:cubicBezTo>
                  <a:pt x="145529" y="29333"/>
                  <a:pt x="147575" y="27285"/>
                  <a:pt x="150077" y="27285"/>
                </a:cubicBezTo>
                <a:lnTo>
                  <a:pt x="150070" y="27285"/>
                </a:lnTo>
                <a:moveTo>
                  <a:pt x="317992" y="200094"/>
                </a:moveTo>
                <a:lnTo>
                  <a:pt x="9437" y="200094"/>
                </a:lnTo>
                <a:cubicBezTo>
                  <a:pt x="4207" y="200094"/>
                  <a:pt x="0" y="204301"/>
                  <a:pt x="0" y="209529"/>
                </a:cubicBezTo>
                <a:cubicBezTo>
                  <a:pt x="0" y="212201"/>
                  <a:pt x="1136" y="214760"/>
                  <a:pt x="3297" y="216293"/>
                </a:cubicBezTo>
                <a:cubicBezTo>
                  <a:pt x="15631" y="225331"/>
                  <a:pt x="63554" y="254664"/>
                  <a:pt x="163714" y="254664"/>
                </a:cubicBezTo>
                <a:cubicBezTo>
                  <a:pt x="263874" y="254664"/>
                  <a:pt x="311797" y="225331"/>
                  <a:pt x="324131" y="216293"/>
                </a:cubicBezTo>
                <a:cubicBezTo>
                  <a:pt x="326292" y="214701"/>
                  <a:pt x="327428" y="212201"/>
                  <a:pt x="327428" y="209529"/>
                </a:cubicBezTo>
                <a:cubicBezTo>
                  <a:pt x="327428" y="204298"/>
                  <a:pt x="323220" y="200094"/>
                  <a:pt x="317991" y="200094"/>
                </a:cubicBezTo>
                <a:lnTo>
                  <a:pt x="317992" y="200094"/>
                </a:lnTo>
                <a:moveTo>
                  <a:pt x="18192" y="145524"/>
                </a:moveTo>
                <a:lnTo>
                  <a:pt x="18192" y="181905"/>
                </a:lnTo>
                <a:lnTo>
                  <a:pt x="45476" y="181905"/>
                </a:lnTo>
                <a:lnTo>
                  <a:pt x="45476" y="145524"/>
                </a:lnTo>
                <a:cubicBezTo>
                  <a:pt x="45476" y="106641"/>
                  <a:pt x="67647" y="72934"/>
                  <a:pt x="100049" y="56391"/>
                </a:cubicBezTo>
                <a:lnTo>
                  <a:pt x="100049" y="26546"/>
                </a:lnTo>
                <a:cubicBezTo>
                  <a:pt x="52185" y="44852"/>
                  <a:pt x="18192" y="91237"/>
                  <a:pt x="18192" y="145524"/>
                </a:cubicBezTo>
                <a:lnTo>
                  <a:pt x="18192" y="145524"/>
                </a:lnTo>
                <a:moveTo>
                  <a:pt x="281952" y="144274"/>
                </a:moveTo>
                <a:lnTo>
                  <a:pt x="281952" y="181906"/>
                </a:lnTo>
                <a:lnTo>
                  <a:pt x="309236" y="181906"/>
                </a:lnTo>
                <a:lnTo>
                  <a:pt x="309236" y="145524"/>
                </a:lnTo>
                <a:lnTo>
                  <a:pt x="309236" y="144159"/>
                </a:lnTo>
                <a:cubicBezTo>
                  <a:pt x="308666" y="90440"/>
                  <a:pt x="274846" y="44737"/>
                  <a:pt x="227379" y="26546"/>
                </a:cubicBezTo>
                <a:lnTo>
                  <a:pt x="227379" y="56391"/>
                </a:lnTo>
                <a:cubicBezTo>
                  <a:pt x="259441" y="72763"/>
                  <a:pt x="281496" y="105959"/>
                  <a:pt x="281952" y="144274"/>
                </a:cubicBezTo>
                <a:lnTo>
                  <a:pt x="281952" y="144274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859086" y="4305414"/>
            <a:ext cx="327428" cy="254666"/>
          </a:xfrm>
          <a:custGeom>
            <a:avLst/>
            <a:gdLst/>
            <a:ahLst/>
            <a:cxnLst/>
            <a:rect l="l" t="t" r="r" b="b"/>
            <a:pathLst>
              <a:path w="327428" h="254666">
                <a:moveTo>
                  <a:pt x="13644" y="0"/>
                </a:moveTo>
                <a:cubicBezTo>
                  <a:pt x="6084" y="0"/>
                  <a:pt x="0" y="6081"/>
                  <a:pt x="0" y="13642"/>
                </a:cubicBezTo>
                <a:cubicBezTo>
                  <a:pt x="0" y="21204"/>
                  <a:pt x="6084" y="27285"/>
                  <a:pt x="13644" y="27285"/>
                </a:cubicBezTo>
                <a:lnTo>
                  <a:pt x="40928" y="27285"/>
                </a:lnTo>
                <a:lnTo>
                  <a:pt x="40928" y="63667"/>
                </a:lnTo>
                <a:lnTo>
                  <a:pt x="13644" y="63667"/>
                </a:lnTo>
                <a:cubicBezTo>
                  <a:pt x="6084" y="63667"/>
                  <a:pt x="0" y="69748"/>
                  <a:pt x="0" y="77309"/>
                </a:cubicBezTo>
                <a:cubicBezTo>
                  <a:pt x="0" y="84870"/>
                  <a:pt x="6084" y="90951"/>
                  <a:pt x="13644" y="90951"/>
                </a:cubicBezTo>
                <a:lnTo>
                  <a:pt x="54572" y="90951"/>
                </a:lnTo>
                <a:lnTo>
                  <a:pt x="127334" y="90951"/>
                </a:lnTo>
                <a:lnTo>
                  <a:pt x="313784" y="90951"/>
                </a:lnTo>
                <a:cubicBezTo>
                  <a:pt x="321344" y="90951"/>
                  <a:pt x="327428" y="84870"/>
                  <a:pt x="327428" y="77309"/>
                </a:cubicBezTo>
                <a:cubicBezTo>
                  <a:pt x="327428" y="69748"/>
                  <a:pt x="321344" y="63667"/>
                  <a:pt x="313784" y="63667"/>
                </a:cubicBezTo>
                <a:lnTo>
                  <a:pt x="286500" y="63667"/>
                </a:lnTo>
                <a:lnTo>
                  <a:pt x="286500" y="27285"/>
                </a:lnTo>
                <a:lnTo>
                  <a:pt x="309236" y="27285"/>
                </a:lnTo>
                <a:cubicBezTo>
                  <a:pt x="316796" y="27285"/>
                  <a:pt x="322880" y="21204"/>
                  <a:pt x="322880" y="13642"/>
                </a:cubicBezTo>
                <a:cubicBezTo>
                  <a:pt x="322880" y="6081"/>
                  <a:pt x="316796" y="0"/>
                  <a:pt x="309236" y="0"/>
                </a:cubicBezTo>
                <a:lnTo>
                  <a:pt x="13644" y="0"/>
                </a:lnTo>
                <a:moveTo>
                  <a:pt x="259215" y="27285"/>
                </a:moveTo>
                <a:lnTo>
                  <a:pt x="259215" y="63667"/>
                </a:lnTo>
                <a:lnTo>
                  <a:pt x="213739" y="63667"/>
                </a:lnTo>
                <a:lnTo>
                  <a:pt x="213739" y="27285"/>
                </a:lnTo>
                <a:lnTo>
                  <a:pt x="259215" y="27285"/>
                </a:lnTo>
                <a:moveTo>
                  <a:pt x="186451" y="27285"/>
                </a:moveTo>
                <a:lnTo>
                  <a:pt x="186451" y="63667"/>
                </a:lnTo>
                <a:lnTo>
                  <a:pt x="140974" y="63667"/>
                </a:lnTo>
                <a:lnTo>
                  <a:pt x="140974" y="27285"/>
                </a:lnTo>
                <a:lnTo>
                  <a:pt x="186451" y="27285"/>
                </a:lnTo>
                <a:moveTo>
                  <a:pt x="113690" y="27285"/>
                </a:moveTo>
                <a:lnTo>
                  <a:pt x="113690" y="63667"/>
                </a:lnTo>
                <a:lnTo>
                  <a:pt x="68213" y="63667"/>
                </a:lnTo>
                <a:lnTo>
                  <a:pt x="68213" y="27285"/>
                </a:lnTo>
                <a:lnTo>
                  <a:pt x="113690" y="27285"/>
                </a:lnTo>
                <a:moveTo>
                  <a:pt x="13644" y="118239"/>
                </a:moveTo>
                <a:cubicBezTo>
                  <a:pt x="6084" y="118239"/>
                  <a:pt x="0" y="124320"/>
                  <a:pt x="0" y="131881"/>
                </a:cubicBezTo>
                <a:cubicBezTo>
                  <a:pt x="0" y="139442"/>
                  <a:pt x="6084" y="145524"/>
                  <a:pt x="13644" y="145524"/>
                </a:cubicBezTo>
                <a:cubicBezTo>
                  <a:pt x="28709" y="145524"/>
                  <a:pt x="40928" y="157745"/>
                  <a:pt x="40928" y="172809"/>
                </a:cubicBezTo>
                <a:lnTo>
                  <a:pt x="40928" y="231927"/>
                </a:lnTo>
                <a:cubicBezTo>
                  <a:pt x="40928" y="244490"/>
                  <a:pt x="51105" y="254666"/>
                  <a:pt x="63665" y="254666"/>
                </a:cubicBezTo>
                <a:lnTo>
                  <a:pt x="100046" y="254666"/>
                </a:lnTo>
                <a:cubicBezTo>
                  <a:pt x="112609" y="254666"/>
                  <a:pt x="122782" y="244490"/>
                  <a:pt x="122782" y="231927"/>
                </a:cubicBezTo>
                <a:lnTo>
                  <a:pt x="122782" y="177355"/>
                </a:lnTo>
                <a:cubicBezTo>
                  <a:pt x="122782" y="159790"/>
                  <a:pt x="137051" y="145521"/>
                  <a:pt x="154615" y="145521"/>
                </a:cubicBezTo>
                <a:lnTo>
                  <a:pt x="172807" y="145521"/>
                </a:lnTo>
                <a:cubicBezTo>
                  <a:pt x="190373" y="145521"/>
                  <a:pt x="204639" y="159790"/>
                  <a:pt x="204639" y="177355"/>
                </a:cubicBezTo>
                <a:lnTo>
                  <a:pt x="204639" y="231927"/>
                </a:lnTo>
                <a:cubicBezTo>
                  <a:pt x="204639" y="244490"/>
                  <a:pt x="214816" y="254666"/>
                  <a:pt x="227376" y="254666"/>
                </a:cubicBezTo>
                <a:lnTo>
                  <a:pt x="263756" y="254666"/>
                </a:lnTo>
                <a:cubicBezTo>
                  <a:pt x="276320" y="254666"/>
                  <a:pt x="286493" y="244490"/>
                  <a:pt x="286493" y="231927"/>
                </a:cubicBezTo>
                <a:lnTo>
                  <a:pt x="286493" y="172809"/>
                </a:lnTo>
                <a:cubicBezTo>
                  <a:pt x="286493" y="157745"/>
                  <a:pt x="298716" y="145524"/>
                  <a:pt x="313777" y="145524"/>
                </a:cubicBezTo>
                <a:cubicBezTo>
                  <a:pt x="321338" y="145524"/>
                  <a:pt x="327421" y="139442"/>
                  <a:pt x="327421" y="131881"/>
                </a:cubicBezTo>
                <a:cubicBezTo>
                  <a:pt x="327421" y="124320"/>
                  <a:pt x="321338" y="118239"/>
                  <a:pt x="313777" y="118239"/>
                </a:cubicBezTo>
                <a:cubicBezTo>
                  <a:pt x="283651" y="118239"/>
                  <a:pt x="259205" y="142682"/>
                  <a:pt x="259205" y="172811"/>
                </a:cubicBezTo>
                <a:lnTo>
                  <a:pt x="259205" y="227384"/>
                </a:lnTo>
                <a:lnTo>
                  <a:pt x="231920" y="227384"/>
                </a:lnTo>
                <a:lnTo>
                  <a:pt x="231920" y="177360"/>
                </a:lnTo>
                <a:cubicBezTo>
                  <a:pt x="231920" y="144732"/>
                  <a:pt x="205431" y="118242"/>
                  <a:pt x="172800" y="118242"/>
                </a:cubicBezTo>
                <a:lnTo>
                  <a:pt x="154608" y="118242"/>
                </a:lnTo>
                <a:cubicBezTo>
                  <a:pt x="121980" y="118242"/>
                  <a:pt x="95488" y="144732"/>
                  <a:pt x="95488" y="177360"/>
                </a:cubicBezTo>
                <a:lnTo>
                  <a:pt x="95488" y="227384"/>
                </a:lnTo>
                <a:lnTo>
                  <a:pt x="68203" y="227384"/>
                </a:lnTo>
                <a:lnTo>
                  <a:pt x="68203" y="172811"/>
                </a:lnTo>
                <a:cubicBezTo>
                  <a:pt x="68203" y="142684"/>
                  <a:pt x="43761" y="118239"/>
                  <a:pt x="13631" y="118239"/>
                </a:cubicBezTo>
                <a:lnTo>
                  <a:pt x="13644" y="118239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6214358" y="4318127"/>
            <a:ext cx="327428" cy="229239"/>
          </a:xfrm>
          <a:custGeom>
            <a:avLst/>
            <a:gdLst/>
            <a:ahLst/>
            <a:cxnLst/>
            <a:rect l="l" t="t" r="r" b="b"/>
            <a:pathLst>
              <a:path w="327428" h="229239">
                <a:moveTo>
                  <a:pt x="163717" y="24556"/>
                </a:moveTo>
                <a:cubicBezTo>
                  <a:pt x="164998" y="24556"/>
                  <a:pt x="166274" y="24760"/>
                  <a:pt x="167502" y="25221"/>
                </a:cubicBezTo>
                <a:lnTo>
                  <a:pt x="279031" y="65484"/>
                </a:lnTo>
                <a:lnTo>
                  <a:pt x="167502" y="105748"/>
                </a:lnTo>
                <a:cubicBezTo>
                  <a:pt x="166274" y="106209"/>
                  <a:pt x="164994" y="106413"/>
                  <a:pt x="163717" y="106413"/>
                </a:cubicBezTo>
                <a:cubicBezTo>
                  <a:pt x="162437" y="106413"/>
                  <a:pt x="161160" y="106209"/>
                  <a:pt x="159932" y="105748"/>
                </a:cubicBezTo>
                <a:lnTo>
                  <a:pt x="94601" y="82164"/>
                </a:lnTo>
                <a:lnTo>
                  <a:pt x="166631" y="55153"/>
                </a:lnTo>
                <a:cubicBezTo>
                  <a:pt x="170878" y="53566"/>
                  <a:pt x="173026" y="48860"/>
                  <a:pt x="171441" y="44615"/>
                </a:cubicBezTo>
                <a:cubicBezTo>
                  <a:pt x="169857" y="40369"/>
                  <a:pt x="165148" y="38219"/>
                  <a:pt x="160902" y="39805"/>
                </a:cubicBezTo>
                <a:lnTo>
                  <a:pt x="79251" y="70399"/>
                </a:lnTo>
                <a:cubicBezTo>
                  <a:pt x="76592" y="71422"/>
                  <a:pt x="73983" y="72547"/>
                  <a:pt x="71422" y="73776"/>
                </a:cubicBezTo>
                <a:lnTo>
                  <a:pt x="48453" y="65489"/>
                </a:lnTo>
                <a:lnTo>
                  <a:pt x="159982" y="25225"/>
                </a:lnTo>
                <a:cubicBezTo>
                  <a:pt x="161209" y="24765"/>
                  <a:pt x="162490" y="24561"/>
                  <a:pt x="163767" y="24561"/>
                </a:cubicBezTo>
                <a:lnTo>
                  <a:pt x="163717" y="24556"/>
                </a:lnTo>
                <a:moveTo>
                  <a:pt x="8091" y="77045"/>
                </a:moveTo>
                <a:lnTo>
                  <a:pt x="47687" y="91317"/>
                </a:lnTo>
                <a:cubicBezTo>
                  <a:pt x="33771" y="106000"/>
                  <a:pt x="25330" y="125440"/>
                  <a:pt x="24613" y="146415"/>
                </a:cubicBezTo>
                <a:cubicBezTo>
                  <a:pt x="24560" y="146722"/>
                  <a:pt x="24560" y="147029"/>
                  <a:pt x="24560" y="147337"/>
                </a:cubicBezTo>
                <a:cubicBezTo>
                  <a:pt x="24560" y="161866"/>
                  <a:pt x="19037" y="176906"/>
                  <a:pt x="13153" y="188673"/>
                </a:cubicBezTo>
                <a:cubicBezTo>
                  <a:pt x="9826" y="195323"/>
                  <a:pt x="6041" y="201872"/>
                  <a:pt x="1640" y="207908"/>
                </a:cubicBezTo>
                <a:cubicBezTo>
                  <a:pt x="3" y="210109"/>
                  <a:pt x="-458" y="212972"/>
                  <a:pt x="465" y="215583"/>
                </a:cubicBezTo>
                <a:cubicBezTo>
                  <a:pt x="1385" y="218192"/>
                  <a:pt x="3533" y="220136"/>
                  <a:pt x="6195" y="220801"/>
                </a:cubicBezTo>
                <a:lnTo>
                  <a:pt x="38938" y="228987"/>
                </a:lnTo>
                <a:cubicBezTo>
                  <a:pt x="41086" y="229549"/>
                  <a:pt x="43387" y="229141"/>
                  <a:pt x="45280" y="227965"/>
                </a:cubicBezTo>
                <a:cubicBezTo>
                  <a:pt x="47172" y="226789"/>
                  <a:pt x="48502" y="224845"/>
                  <a:pt x="48911" y="222644"/>
                </a:cubicBezTo>
                <a:cubicBezTo>
                  <a:pt x="53312" y="200747"/>
                  <a:pt x="51111" y="181103"/>
                  <a:pt x="47837" y="167033"/>
                </a:cubicBezTo>
                <a:cubicBezTo>
                  <a:pt x="46200" y="159871"/>
                  <a:pt x="44000" y="152554"/>
                  <a:pt x="40981" y="145801"/>
                </a:cubicBezTo>
                <a:cubicBezTo>
                  <a:pt x="41953" y="126873"/>
                  <a:pt x="50804" y="109528"/>
                  <a:pt x="64873" y="97608"/>
                </a:cubicBezTo>
                <a:lnTo>
                  <a:pt x="151589" y="128917"/>
                </a:lnTo>
                <a:cubicBezTo>
                  <a:pt x="155476" y="130300"/>
                  <a:pt x="159569" y="131015"/>
                  <a:pt x="163714" y="131015"/>
                </a:cubicBezTo>
                <a:cubicBezTo>
                  <a:pt x="167859" y="131015"/>
                  <a:pt x="171952" y="130300"/>
                  <a:pt x="175839" y="128917"/>
                </a:cubicBezTo>
                <a:lnTo>
                  <a:pt x="319340" y="77043"/>
                </a:lnTo>
                <a:cubicBezTo>
                  <a:pt x="324199" y="75303"/>
                  <a:pt x="327425" y="70647"/>
                  <a:pt x="327425" y="65480"/>
                </a:cubicBezTo>
                <a:cubicBezTo>
                  <a:pt x="327425" y="60313"/>
                  <a:pt x="324203" y="55708"/>
                  <a:pt x="319340" y="53917"/>
                </a:cubicBezTo>
                <a:lnTo>
                  <a:pt x="175839" y="2093"/>
                </a:lnTo>
                <a:cubicBezTo>
                  <a:pt x="171952" y="711"/>
                  <a:pt x="167859" y="-4"/>
                  <a:pt x="163714" y="-4"/>
                </a:cubicBezTo>
                <a:cubicBezTo>
                  <a:pt x="159569" y="-4"/>
                  <a:pt x="155476" y="711"/>
                  <a:pt x="151589" y="2093"/>
                </a:cubicBezTo>
                <a:lnTo>
                  <a:pt x="8087" y="53917"/>
                </a:lnTo>
                <a:cubicBezTo>
                  <a:pt x="3228" y="55708"/>
                  <a:pt x="3" y="60313"/>
                  <a:pt x="3" y="65480"/>
                </a:cubicBezTo>
                <a:cubicBezTo>
                  <a:pt x="3" y="70647"/>
                  <a:pt x="3225" y="75253"/>
                  <a:pt x="8087" y="77043"/>
                </a:cubicBezTo>
                <a:lnTo>
                  <a:pt x="8091" y="77045"/>
                </a:lnTo>
                <a:moveTo>
                  <a:pt x="254065" y="117973"/>
                </a:moveTo>
                <a:lnTo>
                  <a:pt x="230277" y="126568"/>
                </a:lnTo>
                <a:lnTo>
                  <a:pt x="236773" y="188214"/>
                </a:lnTo>
                <a:cubicBezTo>
                  <a:pt x="234317" y="190005"/>
                  <a:pt x="230224" y="192306"/>
                  <a:pt x="224187" y="194661"/>
                </a:cubicBezTo>
                <a:cubicBezTo>
                  <a:pt x="209760" y="200339"/>
                  <a:pt x="188274" y="204637"/>
                  <a:pt x="163717" y="204637"/>
                </a:cubicBezTo>
                <a:cubicBezTo>
                  <a:pt x="139160" y="204637"/>
                  <a:pt x="117674" y="200339"/>
                  <a:pt x="103196" y="194711"/>
                </a:cubicBezTo>
                <a:cubicBezTo>
                  <a:pt x="97158" y="192357"/>
                  <a:pt x="93065" y="190005"/>
                  <a:pt x="90609" y="188265"/>
                </a:cubicBezTo>
                <a:lnTo>
                  <a:pt x="97105" y="126618"/>
                </a:lnTo>
                <a:lnTo>
                  <a:pt x="73318" y="118024"/>
                </a:lnTo>
                <a:lnTo>
                  <a:pt x="65489" y="192359"/>
                </a:lnTo>
                <a:cubicBezTo>
                  <a:pt x="65489" y="210419"/>
                  <a:pt x="109485" y="229193"/>
                  <a:pt x="163714" y="229193"/>
                </a:cubicBezTo>
                <a:cubicBezTo>
                  <a:pt x="217943" y="229193"/>
                  <a:pt x="261939" y="210419"/>
                  <a:pt x="261939" y="192359"/>
                </a:cubicBezTo>
                <a:lnTo>
                  <a:pt x="254110" y="117973"/>
                </a:lnTo>
                <a:lnTo>
                  <a:pt x="254065" y="117973"/>
                </a:lnTo>
                <a:moveTo>
                  <a:pt x="239127" y="186220"/>
                </a:moveTo>
                <a:cubicBezTo>
                  <a:pt x="239127" y="186220"/>
                  <a:pt x="239075" y="186270"/>
                  <a:pt x="238973" y="186424"/>
                </a:cubicBezTo>
                <a:cubicBezTo>
                  <a:pt x="239075" y="186271"/>
                  <a:pt x="239127" y="186220"/>
                  <a:pt x="239127" y="186220"/>
                </a:cubicBezTo>
                <a:moveTo>
                  <a:pt x="88311" y="186220"/>
                </a:moveTo>
                <a:cubicBezTo>
                  <a:pt x="88311" y="186220"/>
                  <a:pt x="88363" y="186270"/>
                  <a:pt x="88464" y="186424"/>
                </a:cubicBezTo>
                <a:cubicBezTo>
                  <a:pt x="88363" y="186271"/>
                  <a:pt x="88311" y="186220"/>
                  <a:pt x="88311" y="186220"/>
                </a:cubicBez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447"/>
            <a:ext cx="365760" cy="6857553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11826240" y="447"/>
            <a:ext cx="365760" cy="6857553"/>
          </a:xfrm>
          <a:prstGeom prst="rect">
            <a:avLst/>
          </a:prstGeom>
          <a:solidFill>
            <a:srgbClr val="FFD600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855573" y="6495651"/>
            <a:ext cx="60185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000" dirty="0">
                <a:solidFill>
                  <a:srgbClr val="A6A6A6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Marmara Üniversitesi İnşaat Mühendisliği Bölümü Tanıtımı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55572" y="447"/>
            <a:ext cx="10483791" cy="1477371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32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İnşaat Mühendisliğinin Toplumsal Etkisi ve Sürdürülebilirlik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852637" y="-6164"/>
            <a:ext cx="457200" cy="457200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942637" y="40636"/>
            <a:ext cx="277200" cy="36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dirty="0">
                <a:solidFill>
                  <a:srgbClr val="FFFFFF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4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961923" y="4132829"/>
            <a:ext cx="2377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616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Türkiye’nin bölgesel ihtiyaçlarını gözeterek, mühendislerimizin toplum için yetkin ve sorumlu bireyler olarak </a:t>
            </a:r>
            <a:r>
              <a:rPr lang="en-US" sz="1616" dirty="0" err="1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yetişmesi</a:t>
            </a:r>
            <a:r>
              <a:rPr lang="en-US" sz="1616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</a:t>
            </a:r>
            <a:r>
              <a:rPr lang="en-US" sz="1616" dirty="0" err="1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hedeflenmektedir</a:t>
            </a:r>
            <a:r>
              <a:rPr lang="tr-TR" sz="1616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.</a:t>
            </a:r>
            <a:endParaRPr lang="en-US" sz="1616" dirty="0"/>
          </a:p>
        </p:txBody>
      </p:sp>
      <p:sp>
        <p:nvSpPr>
          <p:cNvPr id="10" name="Text 8"/>
          <p:cNvSpPr/>
          <p:nvPr/>
        </p:nvSpPr>
        <p:spPr>
          <a:xfrm>
            <a:off x="8961923" y="3512675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796" b="1" dirty="0">
                <a:solidFill>
                  <a:srgbClr val="000000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Bölgesel İhtiyaçlara Yönelik Yetiştirme</a:t>
            </a:r>
            <a:endParaRPr lang="en-US" sz="1796" dirty="0"/>
          </a:p>
        </p:txBody>
      </p:sp>
      <p:sp>
        <p:nvSpPr>
          <p:cNvPr id="11" name="Text 9"/>
          <p:cNvSpPr/>
          <p:nvPr/>
        </p:nvSpPr>
        <p:spPr>
          <a:xfrm>
            <a:off x="6258827" y="4132829"/>
            <a:ext cx="2377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616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Eğitim programımızda sürdürülebilirlik, döngüsel ekonomi, etik ve yaşam boyu öğrenme gibi çağdaş konular yer almaktadır.</a:t>
            </a:r>
            <a:endParaRPr lang="en-US" sz="1616" dirty="0"/>
          </a:p>
        </p:txBody>
      </p:sp>
      <p:sp>
        <p:nvSpPr>
          <p:cNvPr id="12" name="Text 10"/>
          <p:cNvSpPr/>
          <p:nvPr/>
        </p:nvSpPr>
        <p:spPr>
          <a:xfrm>
            <a:off x="6258827" y="3512675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796" b="1" dirty="0">
                <a:solidFill>
                  <a:srgbClr val="000000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Eğitim Programının İçeriği</a:t>
            </a:r>
            <a:endParaRPr lang="en-US" sz="1796" dirty="0"/>
          </a:p>
        </p:txBody>
      </p:sp>
      <p:sp>
        <p:nvSpPr>
          <p:cNvPr id="13" name="Text 11"/>
          <p:cNvSpPr/>
          <p:nvPr/>
        </p:nvSpPr>
        <p:spPr>
          <a:xfrm>
            <a:off x="3555732" y="4132829"/>
            <a:ext cx="2377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616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Türkiye’nin bir deprem ülkesi olması sebebiyle, afet dirençli şehirler tasarımı kritik önemdedir.</a:t>
            </a:r>
            <a:endParaRPr lang="en-US" sz="1616" dirty="0"/>
          </a:p>
        </p:txBody>
      </p:sp>
      <p:sp>
        <p:nvSpPr>
          <p:cNvPr id="14" name="Text 12"/>
          <p:cNvSpPr/>
          <p:nvPr/>
        </p:nvSpPr>
        <p:spPr>
          <a:xfrm>
            <a:off x="3555732" y="3512675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796" b="1" dirty="0">
                <a:solidFill>
                  <a:srgbClr val="000000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Afet Dirençli Şehir Tasarımı</a:t>
            </a:r>
            <a:endParaRPr lang="en-US" sz="1796" dirty="0"/>
          </a:p>
        </p:txBody>
      </p:sp>
      <p:sp>
        <p:nvSpPr>
          <p:cNvPr id="15" name="Text 13"/>
          <p:cNvSpPr/>
          <p:nvPr/>
        </p:nvSpPr>
        <p:spPr>
          <a:xfrm>
            <a:off x="852637" y="4132829"/>
            <a:ext cx="2377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616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Mezunlarımız, etik, sürdürülebilirlik, yaşam boyu öğrenme, </a:t>
            </a:r>
            <a:r>
              <a:rPr lang="en-US" sz="1616" dirty="0" err="1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profesyone</a:t>
            </a:r>
            <a:r>
              <a:rPr lang="tr-TR" sz="1616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</a:t>
            </a:r>
            <a:r>
              <a:rPr lang="en-US" sz="1616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sorumluluk kavramları çerçevesinde topluma ve insanlığa fayda sağlarlar.</a:t>
            </a:r>
            <a:endParaRPr lang="en-US" sz="1616" dirty="0"/>
          </a:p>
        </p:txBody>
      </p:sp>
      <p:sp>
        <p:nvSpPr>
          <p:cNvPr id="16" name="Text 14"/>
          <p:cNvSpPr/>
          <p:nvPr/>
        </p:nvSpPr>
        <p:spPr>
          <a:xfrm>
            <a:off x="852637" y="3512675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796" b="1" dirty="0">
                <a:solidFill>
                  <a:srgbClr val="000000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Mezunlarımızın Topluma Katkıları</a:t>
            </a:r>
            <a:endParaRPr lang="en-US" sz="1796" dirty="0"/>
          </a:p>
        </p:txBody>
      </p:sp>
      <p:sp>
        <p:nvSpPr>
          <p:cNvPr id="17" name="Text 15"/>
          <p:cNvSpPr/>
          <p:nvPr/>
        </p:nvSpPr>
        <p:spPr>
          <a:xfrm>
            <a:off x="9419123" y="1861644"/>
            <a:ext cx="1463040" cy="1463040"/>
          </a:xfrm>
          <a:custGeom>
            <a:avLst/>
            <a:gdLst/>
            <a:ahLst/>
            <a:cxnLst/>
            <a:rect l="l" t="t" r="r" b="b"/>
            <a:pathLst>
              <a:path w="1463040" h="1463040">
                <a:moveTo>
                  <a:pt x="0" y="731520"/>
                </a:moveTo>
                <a:cubicBezTo>
                  <a:pt x="0" y="327516"/>
                  <a:pt x="327516" y="0"/>
                  <a:pt x="731520" y="0"/>
                </a:cubicBezTo>
                <a:cubicBezTo>
                  <a:pt x="1135524" y="0"/>
                  <a:pt x="1463040" y="327516"/>
                  <a:pt x="1463040" y="731520"/>
                </a:cubicBezTo>
                <a:cubicBezTo>
                  <a:pt x="1463040" y="1135524"/>
                  <a:pt x="1135524" y="1463040"/>
                  <a:pt x="731520" y="1463040"/>
                </a:cubicBezTo>
                <a:cubicBezTo>
                  <a:pt x="327516" y="1463040"/>
                  <a:pt x="0" y="1135524"/>
                  <a:pt x="0" y="731520"/>
                </a:cubicBezTo>
              </a:path>
            </a:pathLst>
          </a:custGeom>
          <a:solidFill>
            <a:srgbClr val="1A68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6716027" y="1861644"/>
            <a:ext cx="1463040" cy="1463040"/>
          </a:xfrm>
          <a:custGeom>
            <a:avLst/>
            <a:gdLst/>
            <a:ahLst/>
            <a:cxnLst/>
            <a:rect l="l" t="t" r="r" b="b"/>
            <a:pathLst>
              <a:path w="1463040" h="1463040">
                <a:moveTo>
                  <a:pt x="0" y="731520"/>
                </a:moveTo>
                <a:cubicBezTo>
                  <a:pt x="0" y="327516"/>
                  <a:pt x="327516" y="0"/>
                  <a:pt x="731520" y="0"/>
                </a:cubicBezTo>
                <a:cubicBezTo>
                  <a:pt x="1135524" y="0"/>
                  <a:pt x="1463040" y="327516"/>
                  <a:pt x="1463040" y="731520"/>
                </a:cubicBezTo>
                <a:cubicBezTo>
                  <a:pt x="1463040" y="1135524"/>
                  <a:pt x="1135524" y="1463040"/>
                  <a:pt x="731520" y="1463040"/>
                </a:cubicBezTo>
                <a:cubicBezTo>
                  <a:pt x="327516" y="1463040"/>
                  <a:pt x="0" y="1135524"/>
                  <a:pt x="0" y="731520"/>
                </a:cubicBezTo>
              </a:path>
            </a:pathLst>
          </a:custGeom>
          <a:solidFill>
            <a:srgbClr val="1A68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4012932" y="1861644"/>
            <a:ext cx="1463040" cy="1463040"/>
          </a:xfrm>
          <a:custGeom>
            <a:avLst/>
            <a:gdLst/>
            <a:ahLst/>
            <a:cxnLst/>
            <a:rect l="l" t="t" r="r" b="b"/>
            <a:pathLst>
              <a:path w="1463040" h="1463040">
                <a:moveTo>
                  <a:pt x="0" y="731520"/>
                </a:moveTo>
                <a:cubicBezTo>
                  <a:pt x="0" y="327516"/>
                  <a:pt x="327516" y="0"/>
                  <a:pt x="731520" y="0"/>
                </a:cubicBezTo>
                <a:cubicBezTo>
                  <a:pt x="1135524" y="0"/>
                  <a:pt x="1463040" y="327516"/>
                  <a:pt x="1463040" y="731520"/>
                </a:cubicBezTo>
                <a:cubicBezTo>
                  <a:pt x="1463040" y="1135524"/>
                  <a:pt x="1135524" y="1463040"/>
                  <a:pt x="731520" y="1463040"/>
                </a:cubicBezTo>
                <a:cubicBezTo>
                  <a:pt x="327516" y="1463040"/>
                  <a:pt x="0" y="1135524"/>
                  <a:pt x="0" y="731520"/>
                </a:cubicBezTo>
              </a:path>
            </a:pathLst>
          </a:custGeom>
          <a:solidFill>
            <a:srgbClr val="1A68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1309837" y="1861644"/>
            <a:ext cx="1463040" cy="1463040"/>
          </a:xfrm>
          <a:custGeom>
            <a:avLst/>
            <a:gdLst/>
            <a:ahLst/>
            <a:cxnLst/>
            <a:rect l="l" t="t" r="r" b="b"/>
            <a:pathLst>
              <a:path w="1463040" h="1463040">
                <a:moveTo>
                  <a:pt x="0" y="731520"/>
                </a:moveTo>
                <a:cubicBezTo>
                  <a:pt x="0" y="327516"/>
                  <a:pt x="327516" y="0"/>
                  <a:pt x="731520" y="0"/>
                </a:cubicBezTo>
                <a:cubicBezTo>
                  <a:pt x="1135524" y="0"/>
                  <a:pt x="1463040" y="327516"/>
                  <a:pt x="1463040" y="731520"/>
                </a:cubicBezTo>
                <a:cubicBezTo>
                  <a:pt x="1463040" y="1135524"/>
                  <a:pt x="1135524" y="1463040"/>
                  <a:pt x="731520" y="1463040"/>
                </a:cubicBezTo>
                <a:cubicBezTo>
                  <a:pt x="327516" y="1463040"/>
                  <a:pt x="0" y="1135524"/>
                  <a:pt x="0" y="731520"/>
                </a:cubicBezTo>
              </a:path>
            </a:pathLst>
          </a:custGeom>
          <a:solidFill>
            <a:srgbClr val="1A68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9693443" y="2135964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428625" y="85725"/>
                </a:moveTo>
                <a:cubicBezTo>
                  <a:pt x="617933" y="85725"/>
                  <a:pt x="771525" y="239317"/>
                  <a:pt x="771525" y="428625"/>
                </a:cubicBezTo>
                <a:lnTo>
                  <a:pt x="457200" y="428625"/>
                </a:lnTo>
                <a:cubicBezTo>
                  <a:pt x="440412" y="428625"/>
                  <a:pt x="425050" y="438446"/>
                  <a:pt x="418265" y="453808"/>
                </a:cubicBezTo>
                <a:lnTo>
                  <a:pt x="351651" y="600075"/>
                </a:lnTo>
                <a:lnTo>
                  <a:pt x="147164" y="600075"/>
                </a:lnTo>
                <a:cubicBezTo>
                  <a:pt x="113230" y="600075"/>
                  <a:pt x="85725" y="572570"/>
                  <a:pt x="85725" y="538636"/>
                </a:cubicBezTo>
                <a:lnTo>
                  <a:pt x="85725" y="428625"/>
                </a:lnTo>
                <a:cubicBezTo>
                  <a:pt x="85725" y="239317"/>
                  <a:pt x="239317" y="85725"/>
                  <a:pt x="428625" y="85725"/>
                </a:cubicBezTo>
                <a:moveTo>
                  <a:pt x="571500" y="751344"/>
                </a:moveTo>
                <a:lnTo>
                  <a:pt x="432731" y="628833"/>
                </a:lnTo>
                <a:lnTo>
                  <a:pt x="484879" y="514350"/>
                </a:lnTo>
                <a:lnTo>
                  <a:pt x="571500" y="514350"/>
                </a:lnTo>
                <a:lnTo>
                  <a:pt x="571500" y="751344"/>
                </a:lnTo>
                <a:moveTo>
                  <a:pt x="657225" y="827066"/>
                </a:moveTo>
                <a:lnTo>
                  <a:pt x="657225" y="514350"/>
                </a:lnTo>
                <a:lnTo>
                  <a:pt x="871542" y="514350"/>
                </a:lnTo>
                <a:cubicBezTo>
                  <a:pt x="895298" y="514350"/>
                  <a:pt x="914409" y="495239"/>
                  <a:pt x="914409" y="471492"/>
                </a:cubicBezTo>
                <a:cubicBezTo>
                  <a:pt x="914409" y="447736"/>
                  <a:pt x="895298" y="428634"/>
                  <a:pt x="871551" y="428634"/>
                </a:cubicBezTo>
                <a:lnTo>
                  <a:pt x="857268" y="428634"/>
                </a:lnTo>
                <a:cubicBezTo>
                  <a:pt x="857268" y="191997"/>
                  <a:pt x="665281" y="9"/>
                  <a:pt x="428643" y="9"/>
                </a:cubicBezTo>
                <a:cubicBezTo>
                  <a:pt x="192006" y="9"/>
                  <a:pt x="18" y="191997"/>
                  <a:pt x="18" y="428634"/>
                </a:cubicBezTo>
                <a:lnTo>
                  <a:pt x="18" y="538646"/>
                </a:lnTo>
                <a:cubicBezTo>
                  <a:pt x="18" y="619908"/>
                  <a:pt x="65919" y="685809"/>
                  <a:pt x="147182" y="685809"/>
                </a:cubicBezTo>
                <a:lnTo>
                  <a:pt x="367571" y="685809"/>
                </a:lnTo>
                <a:lnTo>
                  <a:pt x="371676" y="689384"/>
                </a:lnTo>
                <a:lnTo>
                  <a:pt x="614568" y="903702"/>
                </a:lnTo>
                <a:cubicBezTo>
                  <a:pt x="622423" y="910669"/>
                  <a:pt x="632426" y="914418"/>
                  <a:pt x="642960" y="914418"/>
                </a:cubicBezTo>
                <a:lnTo>
                  <a:pt x="814410" y="914418"/>
                </a:lnTo>
                <a:cubicBezTo>
                  <a:pt x="838166" y="914418"/>
                  <a:pt x="857277" y="895307"/>
                  <a:pt x="857277" y="871560"/>
                </a:cubicBezTo>
                <a:cubicBezTo>
                  <a:pt x="857277" y="847804"/>
                  <a:pt x="838166" y="828702"/>
                  <a:pt x="814420" y="828702"/>
                </a:cubicBezTo>
                <a:lnTo>
                  <a:pt x="659218" y="828702"/>
                </a:lnTo>
                <a:lnTo>
                  <a:pt x="657225" y="827066"/>
                </a:lnTo>
                <a:moveTo>
                  <a:pt x="509531" y="184133"/>
                </a:moveTo>
                <a:cubicBezTo>
                  <a:pt x="502563" y="173599"/>
                  <a:pt x="489533" y="168954"/>
                  <a:pt x="477564" y="172703"/>
                </a:cubicBezTo>
                <a:cubicBezTo>
                  <a:pt x="465594" y="176452"/>
                  <a:pt x="457200" y="187525"/>
                  <a:pt x="457200" y="200025"/>
                </a:cubicBezTo>
                <a:lnTo>
                  <a:pt x="457200" y="371475"/>
                </a:lnTo>
                <a:cubicBezTo>
                  <a:pt x="457200" y="387194"/>
                  <a:pt x="470056" y="400050"/>
                  <a:pt x="485775" y="400050"/>
                </a:cubicBezTo>
                <a:cubicBezTo>
                  <a:pt x="501494" y="400050"/>
                  <a:pt x="514350" y="387194"/>
                  <a:pt x="514350" y="371475"/>
                </a:cubicBezTo>
                <a:lnTo>
                  <a:pt x="514350" y="294327"/>
                </a:lnTo>
                <a:lnTo>
                  <a:pt x="576319" y="387194"/>
                </a:lnTo>
                <a:cubicBezTo>
                  <a:pt x="583287" y="397727"/>
                  <a:pt x="596317" y="402373"/>
                  <a:pt x="608286" y="398624"/>
                </a:cubicBezTo>
                <a:cubicBezTo>
                  <a:pt x="620256" y="394874"/>
                  <a:pt x="628650" y="383801"/>
                  <a:pt x="628650" y="371301"/>
                </a:cubicBezTo>
                <a:lnTo>
                  <a:pt x="628650" y="199851"/>
                </a:lnTo>
                <a:cubicBezTo>
                  <a:pt x="628650" y="184133"/>
                  <a:pt x="615794" y="171276"/>
                  <a:pt x="600075" y="171276"/>
                </a:cubicBezTo>
                <a:cubicBezTo>
                  <a:pt x="584356" y="171276"/>
                  <a:pt x="571500" y="184133"/>
                  <a:pt x="571500" y="199851"/>
                </a:cubicBezTo>
                <a:lnTo>
                  <a:pt x="571500" y="277008"/>
                </a:lnTo>
                <a:lnTo>
                  <a:pt x="509531" y="184133"/>
                </a:lnTo>
                <a:moveTo>
                  <a:pt x="285750" y="200025"/>
                </a:moveTo>
                <a:cubicBezTo>
                  <a:pt x="285750" y="184306"/>
                  <a:pt x="272894" y="171450"/>
                  <a:pt x="257175" y="171450"/>
                </a:cubicBezTo>
                <a:cubicBezTo>
                  <a:pt x="241456" y="171450"/>
                  <a:pt x="228600" y="184306"/>
                  <a:pt x="228600" y="200025"/>
                </a:cubicBezTo>
                <a:lnTo>
                  <a:pt x="228600" y="314325"/>
                </a:lnTo>
                <a:cubicBezTo>
                  <a:pt x="228600" y="361654"/>
                  <a:pt x="266996" y="400050"/>
                  <a:pt x="314325" y="400050"/>
                </a:cubicBezTo>
                <a:cubicBezTo>
                  <a:pt x="361654" y="400050"/>
                  <a:pt x="400050" y="361654"/>
                  <a:pt x="400050" y="314325"/>
                </a:cubicBezTo>
                <a:lnTo>
                  <a:pt x="400050" y="200025"/>
                </a:lnTo>
                <a:cubicBezTo>
                  <a:pt x="400050" y="184306"/>
                  <a:pt x="387194" y="171450"/>
                  <a:pt x="371475" y="171450"/>
                </a:cubicBezTo>
                <a:cubicBezTo>
                  <a:pt x="355756" y="171450"/>
                  <a:pt x="342900" y="184306"/>
                  <a:pt x="342900" y="200025"/>
                </a:cubicBezTo>
                <a:lnTo>
                  <a:pt x="342900" y="314325"/>
                </a:lnTo>
                <a:cubicBezTo>
                  <a:pt x="342900" y="330044"/>
                  <a:pt x="330044" y="342900"/>
                  <a:pt x="314325" y="342900"/>
                </a:cubicBezTo>
                <a:cubicBezTo>
                  <a:pt x="298606" y="342900"/>
                  <a:pt x="285750" y="330044"/>
                  <a:pt x="285750" y="314325"/>
                </a:cubicBezTo>
                <a:lnTo>
                  <a:pt x="285750" y="200025"/>
                </a:lnTo>
              </a:path>
            </a:pathLst>
          </a:cu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6990347" y="2143151"/>
            <a:ext cx="914400" cy="900025"/>
          </a:xfrm>
          <a:custGeom>
            <a:avLst/>
            <a:gdLst/>
            <a:ahLst/>
            <a:cxnLst/>
            <a:rect l="l" t="t" r="r" b="b"/>
            <a:pathLst>
              <a:path w="914400" h="900025">
                <a:moveTo>
                  <a:pt x="324146" y="73046"/>
                </a:moveTo>
                <a:cubicBezTo>
                  <a:pt x="353077" y="27325"/>
                  <a:pt x="403616" y="0"/>
                  <a:pt x="457200" y="0"/>
                </a:cubicBezTo>
                <a:cubicBezTo>
                  <a:pt x="510775" y="0"/>
                  <a:pt x="561323" y="27325"/>
                  <a:pt x="590254" y="73046"/>
                </a:cubicBezTo>
                <a:lnTo>
                  <a:pt x="701519" y="248245"/>
                </a:lnTo>
                <a:lnTo>
                  <a:pt x="713305" y="191453"/>
                </a:lnTo>
                <a:cubicBezTo>
                  <a:pt x="718124" y="168233"/>
                  <a:pt x="740810" y="153409"/>
                  <a:pt x="763844" y="158053"/>
                </a:cubicBezTo>
                <a:cubicBezTo>
                  <a:pt x="786887" y="162698"/>
                  <a:pt x="801883" y="185558"/>
                  <a:pt x="797238" y="208599"/>
                </a:cubicBezTo>
                <a:lnTo>
                  <a:pt x="762591" y="377192"/>
                </a:lnTo>
                <a:cubicBezTo>
                  <a:pt x="760095" y="389153"/>
                  <a:pt x="752588" y="399512"/>
                  <a:pt x="742054" y="405588"/>
                </a:cubicBezTo>
                <a:cubicBezTo>
                  <a:pt x="731520" y="411663"/>
                  <a:pt x="718654" y="413085"/>
                  <a:pt x="707051" y="409161"/>
                </a:cubicBezTo>
                <a:lnTo>
                  <a:pt x="543821" y="354871"/>
                </a:lnTo>
                <a:cubicBezTo>
                  <a:pt x="521318" y="347374"/>
                  <a:pt x="509174" y="323082"/>
                  <a:pt x="516673" y="300762"/>
                </a:cubicBezTo>
                <a:cubicBezTo>
                  <a:pt x="524171" y="278441"/>
                  <a:pt x="548466" y="266111"/>
                  <a:pt x="570787" y="273617"/>
                </a:cubicBezTo>
                <a:lnTo>
                  <a:pt x="628293" y="292724"/>
                </a:lnTo>
                <a:lnTo>
                  <a:pt x="517925" y="118956"/>
                </a:lnTo>
                <a:cubicBezTo>
                  <a:pt x="504886" y="98418"/>
                  <a:pt x="481852" y="85737"/>
                  <a:pt x="457200" y="85737"/>
                </a:cubicBezTo>
                <a:cubicBezTo>
                  <a:pt x="432557" y="85737"/>
                  <a:pt x="409514" y="98418"/>
                  <a:pt x="396475" y="118956"/>
                </a:cubicBezTo>
                <a:lnTo>
                  <a:pt x="358079" y="179501"/>
                </a:lnTo>
                <a:cubicBezTo>
                  <a:pt x="345579" y="199149"/>
                  <a:pt x="319857" y="205215"/>
                  <a:pt x="299859" y="193254"/>
                </a:cubicBezTo>
                <a:cubicBezTo>
                  <a:pt x="279139" y="180932"/>
                  <a:pt x="272894" y="153967"/>
                  <a:pt x="285750" y="133600"/>
                </a:cubicBezTo>
                <a:lnTo>
                  <a:pt x="324146" y="73046"/>
                </a:lnTo>
              </a:path>
              <a:path w="914400" h="900025">
                <a:moveTo>
                  <a:pt x="784025" y="456304"/>
                </a:moveTo>
                <a:cubicBezTo>
                  <a:pt x="804023" y="444343"/>
                  <a:pt x="829745" y="450409"/>
                  <a:pt x="842245" y="470056"/>
                </a:cubicBezTo>
                <a:lnTo>
                  <a:pt x="890104" y="545424"/>
                </a:lnTo>
                <a:cubicBezTo>
                  <a:pt x="905823" y="570247"/>
                  <a:pt x="914217" y="599003"/>
                  <a:pt x="914391" y="628290"/>
                </a:cubicBezTo>
                <a:cubicBezTo>
                  <a:pt x="914930" y="715088"/>
                  <a:pt x="844741" y="785812"/>
                  <a:pt x="757946" y="785812"/>
                </a:cubicBezTo>
                <a:lnTo>
                  <a:pt x="512914" y="785812"/>
                </a:lnTo>
                <a:lnTo>
                  <a:pt x="557208" y="825098"/>
                </a:lnTo>
                <a:cubicBezTo>
                  <a:pt x="574892" y="840813"/>
                  <a:pt x="576493" y="867957"/>
                  <a:pt x="560783" y="885643"/>
                </a:cubicBezTo>
                <a:cubicBezTo>
                  <a:pt x="545065" y="903319"/>
                  <a:pt x="517925" y="904931"/>
                  <a:pt x="500241" y="889216"/>
                </a:cubicBezTo>
                <a:lnTo>
                  <a:pt x="371658" y="774913"/>
                </a:lnTo>
                <a:cubicBezTo>
                  <a:pt x="362550" y="766696"/>
                  <a:pt x="357192" y="755085"/>
                  <a:pt x="357192" y="742944"/>
                </a:cubicBezTo>
                <a:cubicBezTo>
                  <a:pt x="357192" y="730803"/>
                  <a:pt x="362368" y="719012"/>
                  <a:pt x="371658" y="710975"/>
                </a:cubicBezTo>
                <a:lnTo>
                  <a:pt x="500241" y="596672"/>
                </a:lnTo>
                <a:cubicBezTo>
                  <a:pt x="517925" y="580957"/>
                  <a:pt x="545065" y="582559"/>
                  <a:pt x="560783" y="600245"/>
                </a:cubicBezTo>
                <a:cubicBezTo>
                  <a:pt x="576502" y="617921"/>
                  <a:pt x="574892" y="645075"/>
                  <a:pt x="557208" y="660790"/>
                </a:cubicBezTo>
                <a:lnTo>
                  <a:pt x="512741" y="700076"/>
                </a:lnTo>
                <a:lnTo>
                  <a:pt x="757946" y="700076"/>
                </a:lnTo>
                <a:cubicBezTo>
                  <a:pt x="797238" y="700076"/>
                  <a:pt x="829022" y="668107"/>
                  <a:pt x="828666" y="628821"/>
                </a:cubicBezTo>
                <a:cubicBezTo>
                  <a:pt x="828666" y="615608"/>
                  <a:pt x="824734" y="602567"/>
                  <a:pt x="817592" y="591317"/>
                </a:cubicBezTo>
                <a:lnTo>
                  <a:pt x="769733" y="515949"/>
                </a:lnTo>
                <a:cubicBezTo>
                  <a:pt x="756876" y="495590"/>
                  <a:pt x="763122" y="468625"/>
                  <a:pt x="783842" y="456295"/>
                </a:cubicBezTo>
                <a:lnTo>
                  <a:pt x="784025" y="456304"/>
                </a:lnTo>
              </a:path>
              <a:path w="914400" h="900025">
                <a:moveTo>
                  <a:pt x="227530" y="462910"/>
                </a:moveTo>
                <a:lnTo>
                  <a:pt x="215561" y="404327"/>
                </a:lnTo>
                <a:lnTo>
                  <a:pt x="96798" y="591317"/>
                </a:lnTo>
                <a:cubicBezTo>
                  <a:pt x="89657" y="602567"/>
                  <a:pt x="85908" y="615608"/>
                  <a:pt x="85725" y="628821"/>
                </a:cubicBezTo>
                <a:cubicBezTo>
                  <a:pt x="85542" y="668107"/>
                  <a:pt x="117336" y="700076"/>
                  <a:pt x="156445" y="700076"/>
                </a:cubicBezTo>
                <a:lnTo>
                  <a:pt x="242883" y="700076"/>
                </a:lnTo>
                <a:cubicBezTo>
                  <a:pt x="266639" y="700076"/>
                  <a:pt x="285741" y="719183"/>
                  <a:pt x="285741" y="742935"/>
                </a:cubicBezTo>
                <a:cubicBezTo>
                  <a:pt x="285741" y="766686"/>
                  <a:pt x="266630" y="785794"/>
                  <a:pt x="242883" y="785794"/>
                </a:cubicBezTo>
                <a:lnTo>
                  <a:pt x="156445" y="785794"/>
                </a:lnTo>
                <a:cubicBezTo>
                  <a:pt x="69650" y="785794"/>
                  <a:pt x="-539" y="715250"/>
                  <a:pt x="0" y="628452"/>
                </a:cubicBezTo>
                <a:cubicBezTo>
                  <a:pt x="183" y="599165"/>
                  <a:pt x="8568" y="570409"/>
                  <a:pt x="24286" y="545586"/>
                </a:cubicBezTo>
                <a:lnTo>
                  <a:pt x="140726" y="362170"/>
                </a:lnTo>
                <a:lnTo>
                  <a:pt x="85003" y="380567"/>
                </a:lnTo>
                <a:cubicBezTo>
                  <a:pt x="62499" y="388064"/>
                  <a:pt x="38213" y="375923"/>
                  <a:pt x="30888" y="353422"/>
                </a:cubicBezTo>
                <a:cubicBezTo>
                  <a:pt x="23564" y="330921"/>
                  <a:pt x="35534" y="306630"/>
                  <a:pt x="58037" y="299312"/>
                </a:cubicBezTo>
                <a:lnTo>
                  <a:pt x="221267" y="245023"/>
                </a:lnTo>
                <a:cubicBezTo>
                  <a:pt x="232879" y="241090"/>
                  <a:pt x="245553" y="242521"/>
                  <a:pt x="256270" y="248596"/>
                </a:cubicBezTo>
                <a:cubicBezTo>
                  <a:pt x="266987" y="254671"/>
                  <a:pt x="274311" y="265030"/>
                  <a:pt x="276807" y="276992"/>
                </a:cubicBezTo>
                <a:lnTo>
                  <a:pt x="311454" y="445585"/>
                </a:lnTo>
                <a:cubicBezTo>
                  <a:pt x="316273" y="468805"/>
                  <a:pt x="301277" y="491486"/>
                  <a:pt x="278060" y="496130"/>
                </a:cubicBezTo>
                <a:cubicBezTo>
                  <a:pt x="254843" y="500774"/>
                  <a:pt x="232166" y="485951"/>
                  <a:pt x="227521" y="462730"/>
                </a:cubicBezTo>
                <a:lnTo>
                  <a:pt x="227530" y="462910"/>
                </a:lnTo>
              </a:path>
            </a:pathLst>
          </a:cu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4313469" y="2135964"/>
            <a:ext cx="861965" cy="914400"/>
          </a:xfrm>
          <a:custGeom>
            <a:avLst/>
            <a:gdLst/>
            <a:ahLst/>
            <a:cxnLst/>
            <a:rect l="l" t="t" r="r" b="b"/>
            <a:pathLst>
              <a:path w="861965" h="914400">
                <a:moveTo>
                  <a:pt x="430983" y="88706"/>
                </a:moveTo>
                <a:lnTo>
                  <a:pt x="102358" y="228061"/>
                </a:lnTo>
                <a:cubicBezTo>
                  <a:pt x="91765" y="232550"/>
                  <a:pt x="86016" y="242069"/>
                  <a:pt x="86197" y="251049"/>
                </a:cubicBezTo>
                <a:cubicBezTo>
                  <a:pt x="87093" y="415183"/>
                  <a:pt x="155154" y="698730"/>
                  <a:pt x="420924" y="825868"/>
                </a:cubicBezTo>
                <a:cubicBezTo>
                  <a:pt x="427388" y="828922"/>
                  <a:pt x="434931" y="828922"/>
                  <a:pt x="441214" y="825868"/>
                </a:cubicBezTo>
                <a:cubicBezTo>
                  <a:pt x="706984" y="698547"/>
                  <a:pt x="775045" y="415174"/>
                  <a:pt x="775760" y="250866"/>
                </a:cubicBezTo>
                <a:cubicBezTo>
                  <a:pt x="775760" y="241886"/>
                  <a:pt x="770192" y="232550"/>
                  <a:pt x="759598" y="227878"/>
                </a:cubicBezTo>
                <a:lnTo>
                  <a:pt x="430983" y="88706"/>
                </a:lnTo>
                <a:moveTo>
                  <a:pt x="455049" y="5212"/>
                </a:moveTo>
                <a:lnTo>
                  <a:pt x="793189" y="148691"/>
                </a:lnTo>
                <a:cubicBezTo>
                  <a:pt x="832693" y="165388"/>
                  <a:pt x="862147" y="204359"/>
                  <a:pt x="861965" y="251405"/>
                </a:cubicBezTo>
                <a:cubicBezTo>
                  <a:pt x="861069" y="429549"/>
                  <a:pt x="787802" y="755477"/>
                  <a:pt x="478391" y="903628"/>
                </a:cubicBezTo>
                <a:cubicBezTo>
                  <a:pt x="448403" y="917994"/>
                  <a:pt x="413562" y="917994"/>
                  <a:pt x="383575" y="903628"/>
                </a:cubicBezTo>
                <a:cubicBezTo>
                  <a:pt x="74163" y="755477"/>
                  <a:pt x="896" y="429549"/>
                  <a:pt x="0" y="251405"/>
                </a:cubicBezTo>
                <a:cubicBezTo>
                  <a:pt x="-181" y="204359"/>
                  <a:pt x="29272" y="165388"/>
                  <a:pt x="68776" y="148691"/>
                </a:cubicBezTo>
                <a:lnTo>
                  <a:pt x="407098" y="5212"/>
                </a:lnTo>
                <a:cubicBezTo>
                  <a:pt x="414459" y="1801"/>
                  <a:pt x="422716" y="0"/>
                  <a:pt x="430983" y="0"/>
                </a:cubicBezTo>
                <a:cubicBezTo>
                  <a:pt x="439240" y="0"/>
                  <a:pt x="447507" y="1792"/>
                  <a:pt x="455049" y="5212"/>
                </a:cubicBezTo>
                <a:lnTo>
                  <a:pt x="455049" y="5212"/>
                </a:lnTo>
              </a:path>
            </a:pathLst>
          </a:cu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1584157" y="2273069"/>
            <a:ext cx="914400" cy="640190"/>
          </a:xfrm>
          <a:custGeom>
            <a:avLst/>
            <a:gdLst/>
            <a:ahLst/>
            <a:cxnLst/>
            <a:rect l="l" t="t" r="r" b="b"/>
            <a:pathLst>
              <a:path w="914400" h="640190">
                <a:moveTo>
                  <a:pt x="457209" y="68577"/>
                </a:moveTo>
                <a:cubicBezTo>
                  <a:pt x="460784" y="68577"/>
                  <a:pt x="464351" y="69147"/>
                  <a:pt x="467780" y="70434"/>
                </a:cubicBezTo>
                <a:lnTo>
                  <a:pt x="779243" y="182877"/>
                </a:lnTo>
                <a:lnTo>
                  <a:pt x="467780" y="295320"/>
                </a:lnTo>
                <a:cubicBezTo>
                  <a:pt x="464351" y="296606"/>
                  <a:pt x="460775" y="297176"/>
                  <a:pt x="457209" y="297176"/>
                </a:cubicBezTo>
                <a:cubicBezTo>
                  <a:pt x="453634" y="297176"/>
                  <a:pt x="450068" y="296606"/>
                  <a:pt x="446639" y="295320"/>
                </a:cubicBezTo>
                <a:lnTo>
                  <a:pt x="264188" y="229457"/>
                </a:lnTo>
                <a:lnTo>
                  <a:pt x="465347" y="154023"/>
                </a:lnTo>
                <a:cubicBezTo>
                  <a:pt x="477207" y="149593"/>
                  <a:pt x="483206" y="136450"/>
                  <a:pt x="478780" y="124594"/>
                </a:cubicBezTo>
                <a:cubicBezTo>
                  <a:pt x="474354" y="112737"/>
                  <a:pt x="461205" y="106732"/>
                  <a:pt x="449345" y="111163"/>
                </a:cubicBezTo>
                <a:lnTo>
                  <a:pt x="221321" y="196602"/>
                </a:lnTo>
                <a:cubicBezTo>
                  <a:pt x="213896" y="199458"/>
                  <a:pt x="206609" y="202601"/>
                  <a:pt x="199458" y="206032"/>
                </a:cubicBezTo>
                <a:lnTo>
                  <a:pt x="135313" y="182889"/>
                </a:lnTo>
                <a:lnTo>
                  <a:pt x="446776" y="70446"/>
                </a:lnTo>
                <a:cubicBezTo>
                  <a:pt x="450205" y="69160"/>
                  <a:pt x="453780" y="68590"/>
                  <a:pt x="457346" y="68590"/>
                </a:cubicBezTo>
                <a:lnTo>
                  <a:pt x="457209" y="68577"/>
                </a:lnTo>
                <a:moveTo>
                  <a:pt x="22595" y="215161"/>
                </a:moveTo>
                <a:lnTo>
                  <a:pt x="133173" y="255020"/>
                </a:lnTo>
                <a:cubicBezTo>
                  <a:pt x="94311" y="296024"/>
                  <a:pt x="70738" y="350312"/>
                  <a:pt x="68735" y="408889"/>
                </a:cubicBezTo>
                <a:cubicBezTo>
                  <a:pt x="68589" y="409747"/>
                  <a:pt x="68589" y="410605"/>
                  <a:pt x="68589" y="411463"/>
                </a:cubicBezTo>
                <a:cubicBezTo>
                  <a:pt x="68589" y="452038"/>
                  <a:pt x="53163" y="494041"/>
                  <a:pt x="36731" y="526902"/>
                </a:cubicBezTo>
                <a:cubicBezTo>
                  <a:pt x="27441" y="545474"/>
                  <a:pt x="16871" y="563764"/>
                  <a:pt x="4581" y="580620"/>
                </a:cubicBezTo>
                <a:cubicBezTo>
                  <a:pt x="9" y="586766"/>
                  <a:pt x="-1280" y="594762"/>
                  <a:pt x="1298" y="602054"/>
                </a:cubicBezTo>
                <a:cubicBezTo>
                  <a:pt x="3868" y="609339"/>
                  <a:pt x="9866" y="614768"/>
                  <a:pt x="17300" y="616625"/>
                </a:cubicBezTo>
                <a:lnTo>
                  <a:pt x="108740" y="639486"/>
                </a:lnTo>
                <a:cubicBezTo>
                  <a:pt x="114739" y="641054"/>
                  <a:pt x="121167" y="639915"/>
                  <a:pt x="126452" y="636631"/>
                </a:cubicBezTo>
                <a:cubicBezTo>
                  <a:pt x="131738" y="633346"/>
                  <a:pt x="135450" y="627918"/>
                  <a:pt x="136593" y="621772"/>
                </a:cubicBezTo>
                <a:cubicBezTo>
                  <a:pt x="148883" y="560621"/>
                  <a:pt x="142738" y="505763"/>
                  <a:pt x="133594" y="466468"/>
                </a:cubicBezTo>
                <a:cubicBezTo>
                  <a:pt x="129022" y="446468"/>
                  <a:pt x="122877" y="426034"/>
                  <a:pt x="114446" y="407174"/>
                </a:cubicBezTo>
                <a:cubicBezTo>
                  <a:pt x="117162" y="354313"/>
                  <a:pt x="141878" y="305876"/>
                  <a:pt x="181170" y="272586"/>
                </a:cubicBezTo>
                <a:lnTo>
                  <a:pt x="423340" y="360024"/>
                </a:lnTo>
                <a:cubicBezTo>
                  <a:pt x="434194" y="363884"/>
                  <a:pt x="445624" y="365881"/>
                  <a:pt x="457200" y="365881"/>
                </a:cubicBezTo>
                <a:cubicBezTo>
                  <a:pt x="468776" y="365881"/>
                  <a:pt x="480206" y="363884"/>
                  <a:pt x="491060" y="360024"/>
                </a:cubicBezTo>
                <a:lnTo>
                  <a:pt x="891814" y="215155"/>
                </a:lnTo>
                <a:cubicBezTo>
                  <a:pt x="905384" y="210296"/>
                  <a:pt x="914391" y="197294"/>
                  <a:pt x="914391" y="182864"/>
                </a:cubicBezTo>
                <a:cubicBezTo>
                  <a:pt x="914391" y="168434"/>
                  <a:pt x="905393" y="155572"/>
                  <a:pt x="891814" y="150573"/>
                </a:cubicBezTo>
                <a:lnTo>
                  <a:pt x="491060" y="5845"/>
                </a:lnTo>
                <a:cubicBezTo>
                  <a:pt x="480206" y="1984"/>
                  <a:pt x="468776" y="-13"/>
                  <a:pt x="457200" y="-13"/>
                </a:cubicBezTo>
                <a:cubicBezTo>
                  <a:pt x="445624" y="-13"/>
                  <a:pt x="434194" y="1984"/>
                  <a:pt x="423340" y="5845"/>
                </a:cubicBezTo>
                <a:lnTo>
                  <a:pt x="22586" y="150573"/>
                </a:lnTo>
                <a:cubicBezTo>
                  <a:pt x="9016" y="155572"/>
                  <a:pt x="9" y="168434"/>
                  <a:pt x="9" y="182864"/>
                </a:cubicBezTo>
                <a:cubicBezTo>
                  <a:pt x="9" y="197294"/>
                  <a:pt x="9007" y="210155"/>
                  <a:pt x="22586" y="215155"/>
                </a:cubicBezTo>
                <a:lnTo>
                  <a:pt x="22595" y="215161"/>
                </a:lnTo>
                <a:moveTo>
                  <a:pt x="709520" y="329461"/>
                </a:moveTo>
                <a:lnTo>
                  <a:pt x="643088" y="353462"/>
                </a:lnTo>
                <a:lnTo>
                  <a:pt x="661230" y="525622"/>
                </a:lnTo>
                <a:cubicBezTo>
                  <a:pt x="654372" y="530621"/>
                  <a:pt x="642942" y="537049"/>
                  <a:pt x="626081" y="543624"/>
                </a:cubicBezTo>
                <a:cubicBezTo>
                  <a:pt x="585792" y="559481"/>
                  <a:pt x="525789" y="571485"/>
                  <a:pt x="457209" y="571485"/>
                </a:cubicBezTo>
                <a:cubicBezTo>
                  <a:pt x="388629" y="571485"/>
                  <a:pt x="328626" y="559481"/>
                  <a:pt x="288191" y="543765"/>
                </a:cubicBezTo>
                <a:cubicBezTo>
                  <a:pt x="271330" y="537190"/>
                  <a:pt x="259900" y="530622"/>
                  <a:pt x="253042" y="525762"/>
                </a:cubicBezTo>
                <a:lnTo>
                  <a:pt x="271184" y="353603"/>
                </a:lnTo>
                <a:lnTo>
                  <a:pt x="204752" y="329602"/>
                </a:lnTo>
                <a:lnTo>
                  <a:pt x="182889" y="537196"/>
                </a:lnTo>
                <a:cubicBezTo>
                  <a:pt x="182889" y="587630"/>
                  <a:pt x="305757" y="640062"/>
                  <a:pt x="457200" y="640062"/>
                </a:cubicBezTo>
                <a:cubicBezTo>
                  <a:pt x="608643" y="640062"/>
                  <a:pt x="731511" y="587630"/>
                  <a:pt x="731511" y="537196"/>
                </a:cubicBezTo>
                <a:lnTo>
                  <a:pt x="709648" y="329461"/>
                </a:lnTo>
                <a:lnTo>
                  <a:pt x="709520" y="329461"/>
                </a:lnTo>
                <a:moveTo>
                  <a:pt x="667805" y="520052"/>
                </a:moveTo>
                <a:cubicBezTo>
                  <a:pt x="667805" y="520052"/>
                  <a:pt x="667658" y="520193"/>
                  <a:pt x="667375" y="520622"/>
                </a:cubicBezTo>
                <a:cubicBezTo>
                  <a:pt x="667658" y="520193"/>
                  <a:pt x="667805" y="520052"/>
                  <a:pt x="667805" y="520052"/>
                </a:cubicBezTo>
                <a:moveTo>
                  <a:pt x="246623" y="520052"/>
                </a:moveTo>
                <a:cubicBezTo>
                  <a:pt x="246623" y="520052"/>
                  <a:pt x="246769" y="520193"/>
                  <a:pt x="247053" y="520622"/>
                </a:cubicBezTo>
                <a:cubicBezTo>
                  <a:pt x="246769" y="520193"/>
                  <a:pt x="246623" y="520052"/>
                  <a:pt x="246623" y="520052"/>
                </a:cubicBezTo>
              </a:path>
            </a:pathLst>
          </a:cu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11133713" y="6146003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447"/>
            <a:ext cx="365760" cy="6857553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029853" y="-6164"/>
            <a:ext cx="92364" cy="1828800"/>
          </a:xfrm>
          <a:prstGeom prst="rect">
            <a:avLst/>
          </a:prstGeom>
          <a:solidFill>
            <a:srgbClr val="FFD600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365759" y="0"/>
            <a:ext cx="3657600" cy="6857107"/>
          </a:xfrm>
          <a:prstGeom prst="rect">
            <a:avLst/>
          </a:prstGeom>
          <a:blipFill>
            <a:blip r:embed="rId3"/>
            <a:srcRect/>
            <a:stretch>
              <a:fillRect l="-186811" r="-186811"/>
            </a:stretch>
          </a:blip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801935" y="6495651"/>
            <a:ext cx="60185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000" dirty="0">
                <a:solidFill>
                  <a:srgbClr val="A6A6A6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Marmara Üniversitesi İnşaat Mühendisliği Bölümü Tanıtımı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86609" y="447"/>
            <a:ext cx="7066863" cy="1828353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32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Kampüs ve Öğrenci Olanakları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4586609" y="-6164"/>
            <a:ext cx="457200" cy="457200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676609" y="40636"/>
            <a:ext cx="277200" cy="36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dirty="0">
                <a:solidFill>
                  <a:srgbClr val="FFFFFF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5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133713" y="6146003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5216523" y="4939584"/>
            <a:ext cx="2651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833"/>
              </a:spcBef>
              <a:buNone/>
            </a:pPr>
            <a:r>
              <a:rPr lang="en-US" sz="999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İstanbul’un sosyal, kültürel ve sektörel olanaklarından faydalanma imkanı sağlanmaktadır.</a:t>
            </a:r>
            <a:endParaRPr lang="en-US" sz="999" dirty="0"/>
          </a:p>
        </p:txBody>
      </p:sp>
      <p:sp>
        <p:nvSpPr>
          <p:cNvPr id="12" name="Text 10"/>
          <p:cNvSpPr/>
          <p:nvPr/>
        </p:nvSpPr>
        <p:spPr>
          <a:xfrm>
            <a:off x="5216523" y="4462044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1127"/>
              </a:spcBef>
              <a:buNone/>
            </a:pPr>
            <a:r>
              <a:rPr lang="en-US" sz="1578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Sosyal ve Kültürel Olanaklar</a:t>
            </a:r>
            <a:endParaRPr lang="en-US" sz="1578" dirty="0"/>
          </a:p>
        </p:txBody>
      </p:sp>
      <p:sp>
        <p:nvSpPr>
          <p:cNvPr id="13" name="Text 11"/>
          <p:cNvSpPr/>
          <p:nvPr/>
        </p:nvSpPr>
        <p:spPr>
          <a:xfrm>
            <a:off x="9001712" y="2828086"/>
            <a:ext cx="2651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833"/>
              </a:spcBef>
              <a:buNone/>
            </a:pPr>
            <a:r>
              <a:rPr lang="en-US" sz="999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Kampüs ve yakın çevresinde öğrencilere yönelik KYK yurtları mevcut: Göztepe Yerleşkesi ve Mehmet Genç Külliyesi (toplam 1260 kapasiteli).</a:t>
            </a:r>
            <a:endParaRPr lang="en-US" sz="999" dirty="0"/>
          </a:p>
          <a:p>
            <a:pPr marL="0" indent="0" algn="l">
              <a:lnSpc>
                <a:spcPct val="90000"/>
              </a:lnSpc>
              <a:spcBef>
                <a:spcPts val="833"/>
              </a:spcBef>
              <a:buNone/>
            </a:pPr>
            <a:r>
              <a:rPr lang="en-US" sz="999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Yurtlarda özel odalar, etüt odaları, mescit, mutfak, çamaşırhane gibi olanaklar bulunmakta.</a:t>
            </a:r>
            <a:endParaRPr lang="en-US" sz="999" dirty="0"/>
          </a:p>
          <a:p>
            <a:pPr marL="0" indent="0" algn="l">
              <a:lnSpc>
                <a:spcPct val="90000"/>
              </a:lnSpc>
              <a:spcBef>
                <a:spcPts val="833"/>
              </a:spcBef>
              <a:buNone/>
            </a:pPr>
            <a:r>
              <a:rPr lang="en-US" sz="999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Kampüs yakınında uygun fiyatlı özel öğrenci yurtları ve konutlar var.</a:t>
            </a:r>
            <a:endParaRPr lang="en-US" sz="999" dirty="0"/>
          </a:p>
        </p:txBody>
      </p:sp>
      <p:sp>
        <p:nvSpPr>
          <p:cNvPr id="14" name="Text 12"/>
          <p:cNvSpPr/>
          <p:nvPr/>
        </p:nvSpPr>
        <p:spPr>
          <a:xfrm>
            <a:off x="9001712" y="2346608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1127"/>
              </a:spcBef>
              <a:buNone/>
            </a:pPr>
            <a:r>
              <a:rPr lang="en-US" sz="1578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Öğrenci Yurtları ve İmkanları</a:t>
            </a:r>
            <a:endParaRPr lang="en-US" sz="1578" dirty="0"/>
          </a:p>
        </p:txBody>
      </p:sp>
      <p:sp>
        <p:nvSpPr>
          <p:cNvPr id="15" name="Text 13"/>
          <p:cNvSpPr/>
          <p:nvPr/>
        </p:nvSpPr>
        <p:spPr>
          <a:xfrm>
            <a:off x="5216523" y="2350303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1127"/>
              </a:spcBef>
              <a:buNone/>
            </a:pPr>
            <a:r>
              <a:rPr lang="en-US" sz="1578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Kampüs Konumu ve Ulaşımı</a:t>
            </a:r>
            <a:endParaRPr lang="en-US" sz="1578" dirty="0"/>
          </a:p>
        </p:txBody>
      </p:sp>
      <p:sp>
        <p:nvSpPr>
          <p:cNvPr id="16" name="Text 14"/>
          <p:cNvSpPr/>
          <p:nvPr/>
        </p:nvSpPr>
        <p:spPr>
          <a:xfrm>
            <a:off x="5216523" y="2828086"/>
            <a:ext cx="2651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833"/>
              </a:spcBef>
              <a:buNone/>
            </a:pPr>
            <a:r>
              <a:rPr lang="en-US" sz="999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Bölümümüz İstanbul Anadolu Yakası, </a:t>
            </a:r>
            <a:r>
              <a:rPr lang="en-US" sz="999" dirty="0" err="1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Maltep</a:t>
            </a:r>
            <a:r>
              <a:rPr lang="tr-TR" sz="999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</a:t>
            </a:r>
            <a:r>
              <a:rPr lang="en-US" sz="999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Recep Tayyip Erdoğan </a:t>
            </a:r>
            <a:r>
              <a:rPr lang="en-US" sz="999" dirty="0" err="1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Külliyesi</a:t>
            </a:r>
            <a:r>
              <a:rPr lang="tr-TR" sz="999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’n</a:t>
            </a:r>
            <a:r>
              <a:rPr lang="en-US" sz="999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de, metroya yürüme mesafesinde (Küçükyalı Metro Durağına 15 dakika).</a:t>
            </a:r>
            <a:endParaRPr lang="en-US" sz="999" dirty="0"/>
          </a:p>
          <a:p>
            <a:pPr marL="0" indent="0" algn="l">
              <a:lnSpc>
                <a:spcPct val="90000"/>
              </a:lnSpc>
              <a:spcBef>
                <a:spcPts val="833"/>
              </a:spcBef>
              <a:buNone/>
            </a:pPr>
            <a:r>
              <a:rPr lang="en-US" sz="999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Kampüs içinde ve metro arasında ring otobüsleri bulunmakta.</a:t>
            </a:r>
            <a:endParaRPr lang="en-US" sz="999" dirty="0"/>
          </a:p>
          <a:p>
            <a:pPr marL="0" indent="0" algn="l">
              <a:lnSpc>
                <a:spcPct val="90000"/>
              </a:lnSpc>
              <a:spcBef>
                <a:spcPts val="833"/>
              </a:spcBef>
              <a:buNone/>
            </a:pPr>
            <a:r>
              <a:rPr lang="en-US" sz="999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Kampüs binaları 4 yıllık, ferah ve konforlu, ulaşımı kolay.</a:t>
            </a:r>
            <a:endParaRPr lang="en-US" sz="999" dirty="0"/>
          </a:p>
        </p:txBody>
      </p:sp>
      <p:sp>
        <p:nvSpPr>
          <p:cNvPr id="17" name="Text 15"/>
          <p:cNvSpPr/>
          <p:nvPr/>
        </p:nvSpPr>
        <p:spPr>
          <a:xfrm>
            <a:off x="4679175" y="2323571"/>
            <a:ext cx="255431" cy="454099"/>
          </a:xfrm>
          <a:custGeom>
            <a:avLst/>
            <a:gdLst/>
            <a:ahLst/>
            <a:cxnLst/>
            <a:rect l="l" t="t" r="r" b="b"/>
            <a:pathLst>
              <a:path w="255431" h="454099">
                <a:moveTo>
                  <a:pt x="42573" y="127715"/>
                </a:moveTo>
                <a:cubicBezTo>
                  <a:pt x="42573" y="80693"/>
                  <a:pt x="80693" y="42572"/>
                  <a:pt x="127715" y="42572"/>
                </a:cubicBezTo>
                <a:cubicBezTo>
                  <a:pt x="174738" y="42572"/>
                  <a:pt x="212858" y="80693"/>
                  <a:pt x="212858" y="127715"/>
                </a:cubicBezTo>
                <a:cubicBezTo>
                  <a:pt x="212858" y="174737"/>
                  <a:pt x="174738" y="212859"/>
                  <a:pt x="127715" y="212859"/>
                </a:cubicBezTo>
                <a:cubicBezTo>
                  <a:pt x="80693" y="212859"/>
                  <a:pt x="42573" y="174737"/>
                  <a:pt x="42573" y="127715"/>
                </a:cubicBezTo>
                <a:lnTo>
                  <a:pt x="42573" y="127715"/>
                </a:lnTo>
                <a:moveTo>
                  <a:pt x="149000" y="253655"/>
                </a:moveTo>
                <a:cubicBezTo>
                  <a:pt x="209400" y="243542"/>
                  <a:pt x="255431" y="190949"/>
                  <a:pt x="255431" y="127715"/>
                </a:cubicBezTo>
                <a:cubicBezTo>
                  <a:pt x="255431" y="57207"/>
                  <a:pt x="198224" y="0"/>
                  <a:pt x="127715" y="0"/>
                </a:cubicBezTo>
                <a:cubicBezTo>
                  <a:pt x="57206" y="0"/>
                  <a:pt x="0" y="57207"/>
                  <a:pt x="0" y="127715"/>
                </a:cubicBezTo>
                <a:cubicBezTo>
                  <a:pt x="0" y="191039"/>
                  <a:pt x="46031" y="243547"/>
                  <a:pt x="106430" y="253655"/>
                </a:cubicBezTo>
                <a:lnTo>
                  <a:pt x="106430" y="432811"/>
                </a:lnTo>
                <a:cubicBezTo>
                  <a:pt x="106430" y="444608"/>
                  <a:pt x="115920" y="454099"/>
                  <a:pt x="127715" y="454099"/>
                </a:cubicBezTo>
                <a:cubicBezTo>
                  <a:pt x="139511" y="454099"/>
                  <a:pt x="149000" y="444608"/>
                  <a:pt x="149000" y="432815"/>
                </a:cubicBezTo>
                <a:lnTo>
                  <a:pt x="149000" y="253655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8469165" y="2317338"/>
            <a:ext cx="340574" cy="454098"/>
          </a:xfrm>
          <a:custGeom>
            <a:avLst/>
            <a:gdLst/>
            <a:ahLst/>
            <a:cxnLst/>
            <a:rect l="l" t="t" r="r" b="b"/>
            <a:pathLst>
              <a:path w="340574" h="454098">
                <a:moveTo>
                  <a:pt x="56763" y="42572"/>
                </a:moveTo>
                <a:cubicBezTo>
                  <a:pt x="48957" y="42572"/>
                  <a:pt x="42572" y="48956"/>
                  <a:pt x="42572" y="56762"/>
                </a:cubicBezTo>
                <a:lnTo>
                  <a:pt x="42572" y="397336"/>
                </a:lnTo>
                <a:cubicBezTo>
                  <a:pt x="42572" y="405142"/>
                  <a:pt x="48957" y="411526"/>
                  <a:pt x="56763" y="411526"/>
                </a:cubicBezTo>
                <a:lnTo>
                  <a:pt x="127715" y="411526"/>
                </a:lnTo>
                <a:lnTo>
                  <a:pt x="127715" y="354764"/>
                </a:lnTo>
                <a:cubicBezTo>
                  <a:pt x="127715" y="331260"/>
                  <a:pt x="146784" y="312192"/>
                  <a:pt x="170287" y="312192"/>
                </a:cubicBezTo>
                <a:cubicBezTo>
                  <a:pt x="193790" y="312192"/>
                  <a:pt x="212858" y="331260"/>
                  <a:pt x="212858" y="354764"/>
                </a:cubicBezTo>
                <a:lnTo>
                  <a:pt x="212858" y="411526"/>
                </a:lnTo>
                <a:lnTo>
                  <a:pt x="283810" y="411526"/>
                </a:lnTo>
                <a:cubicBezTo>
                  <a:pt x="291616" y="411526"/>
                  <a:pt x="298002" y="405142"/>
                  <a:pt x="298002" y="397336"/>
                </a:cubicBezTo>
                <a:lnTo>
                  <a:pt x="298002" y="56762"/>
                </a:lnTo>
                <a:cubicBezTo>
                  <a:pt x="298002" y="48956"/>
                  <a:pt x="291616" y="42572"/>
                  <a:pt x="283810" y="42572"/>
                </a:cubicBezTo>
                <a:lnTo>
                  <a:pt x="56763" y="42572"/>
                </a:lnTo>
                <a:moveTo>
                  <a:pt x="0" y="56762"/>
                </a:moveTo>
                <a:cubicBezTo>
                  <a:pt x="0" y="25452"/>
                  <a:pt x="25454" y="0"/>
                  <a:pt x="56763" y="0"/>
                </a:cubicBezTo>
                <a:lnTo>
                  <a:pt x="283813" y="0"/>
                </a:lnTo>
                <a:cubicBezTo>
                  <a:pt x="315122" y="0"/>
                  <a:pt x="340577" y="25452"/>
                  <a:pt x="340577" y="56762"/>
                </a:cubicBezTo>
                <a:lnTo>
                  <a:pt x="340577" y="397336"/>
                </a:lnTo>
                <a:cubicBezTo>
                  <a:pt x="340577" y="428646"/>
                  <a:pt x="315122" y="454098"/>
                  <a:pt x="283813" y="454098"/>
                </a:cubicBezTo>
                <a:lnTo>
                  <a:pt x="56763" y="454098"/>
                </a:lnTo>
                <a:cubicBezTo>
                  <a:pt x="25454" y="454098"/>
                  <a:pt x="0" y="428646"/>
                  <a:pt x="0" y="397336"/>
                </a:cubicBezTo>
                <a:lnTo>
                  <a:pt x="0" y="56762"/>
                </a:lnTo>
                <a:moveTo>
                  <a:pt x="78049" y="92241"/>
                </a:moveTo>
                <a:cubicBezTo>
                  <a:pt x="78049" y="84435"/>
                  <a:pt x="84435" y="78050"/>
                  <a:pt x="92241" y="78050"/>
                </a:cubicBezTo>
                <a:lnTo>
                  <a:pt x="134813" y="78050"/>
                </a:lnTo>
                <a:cubicBezTo>
                  <a:pt x="142618" y="78050"/>
                  <a:pt x="149004" y="84435"/>
                  <a:pt x="149004" y="92241"/>
                </a:cubicBezTo>
                <a:lnTo>
                  <a:pt x="149004" y="134813"/>
                </a:lnTo>
                <a:cubicBezTo>
                  <a:pt x="149004" y="142619"/>
                  <a:pt x="142618" y="149003"/>
                  <a:pt x="134813" y="149003"/>
                </a:cubicBezTo>
                <a:lnTo>
                  <a:pt x="92241" y="149003"/>
                </a:lnTo>
                <a:cubicBezTo>
                  <a:pt x="84435" y="149003"/>
                  <a:pt x="78049" y="142619"/>
                  <a:pt x="78049" y="134813"/>
                </a:cubicBezTo>
                <a:lnTo>
                  <a:pt x="78049" y="92241"/>
                </a:lnTo>
                <a:moveTo>
                  <a:pt x="205764" y="78050"/>
                </a:moveTo>
                <a:lnTo>
                  <a:pt x="248336" y="78050"/>
                </a:lnTo>
                <a:cubicBezTo>
                  <a:pt x="256142" y="78050"/>
                  <a:pt x="262528" y="84435"/>
                  <a:pt x="262528" y="92241"/>
                </a:cubicBezTo>
                <a:lnTo>
                  <a:pt x="262528" y="134813"/>
                </a:lnTo>
                <a:cubicBezTo>
                  <a:pt x="262528" y="142618"/>
                  <a:pt x="256142" y="149003"/>
                  <a:pt x="248336" y="149003"/>
                </a:cubicBezTo>
                <a:lnTo>
                  <a:pt x="205764" y="149003"/>
                </a:lnTo>
                <a:cubicBezTo>
                  <a:pt x="197958" y="149003"/>
                  <a:pt x="191573" y="142618"/>
                  <a:pt x="191573" y="134813"/>
                </a:cubicBezTo>
                <a:lnTo>
                  <a:pt x="191573" y="92241"/>
                </a:lnTo>
                <a:cubicBezTo>
                  <a:pt x="191573" y="84435"/>
                  <a:pt x="197958" y="78050"/>
                  <a:pt x="205764" y="78050"/>
                </a:cubicBezTo>
                <a:lnTo>
                  <a:pt x="205764" y="78050"/>
                </a:lnTo>
                <a:moveTo>
                  <a:pt x="78049" y="205765"/>
                </a:moveTo>
                <a:cubicBezTo>
                  <a:pt x="78049" y="197960"/>
                  <a:pt x="84435" y="191575"/>
                  <a:pt x="92241" y="191575"/>
                </a:cubicBezTo>
                <a:lnTo>
                  <a:pt x="134813" y="191575"/>
                </a:lnTo>
                <a:cubicBezTo>
                  <a:pt x="142618" y="191575"/>
                  <a:pt x="149004" y="197960"/>
                  <a:pt x="149004" y="205765"/>
                </a:cubicBezTo>
                <a:lnTo>
                  <a:pt x="149004" y="248337"/>
                </a:lnTo>
                <a:cubicBezTo>
                  <a:pt x="149004" y="256143"/>
                  <a:pt x="142618" y="262528"/>
                  <a:pt x="134813" y="262528"/>
                </a:cubicBezTo>
                <a:lnTo>
                  <a:pt x="92241" y="262528"/>
                </a:lnTo>
                <a:cubicBezTo>
                  <a:pt x="84435" y="262528"/>
                  <a:pt x="78049" y="256143"/>
                  <a:pt x="78049" y="248337"/>
                </a:cubicBezTo>
                <a:lnTo>
                  <a:pt x="78049" y="205765"/>
                </a:lnTo>
                <a:moveTo>
                  <a:pt x="205764" y="191575"/>
                </a:moveTo>
                <a:lnTo>
                  <a:pt x="248336" y="191575"/>
                </a:lnTo>
                <a:cubicBezTo>
                  <a:pt x="256142" y="191575"/>
                  <a:pt x="262528" y="197960"/>
                  <a:pt x="262528" y="205765"/>
                </a:cubicBezTo>
                <a:lnTo>
                  <a:pt x="262528" y="248337"/>
                </a:lnTo>
                <a:cubicBezTo>
                  <a:pt x="262528" y="256143"/>
                  <a:pt x="256142" y="262528"/>
                  <a:pt x="248336" y="262528"/>
                </a:cubicBezTo>
                <a:lnTo>
                  <a:pt x="205764" y="262528"/>
                </a:lnTo>
                <a:cubicBezTo>
                  <a:pt x="197958" y="262528"/>
                  <a:pt x="191573" y="256143"/>
                  <a:pt x="191573" y="248337"/>
                </a:cubicBezTo>
                <a:lnTo>
                  <a:pt x="191573" y="205765"/>
                </a:lnTo>
                <a:cubicBezTo>
                  <a:pt x="191573" y="197960"/>
                  <a:pt x="197958" y="191575"/>
                  <a:pt x="205764" y="191575"/>
                </a:cubicBez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4572254" y="4500411"/>
            <a:ext cx="479488" cy="383581"/>
          </a:xfrm>
          <a:custGeom>
            <a:avLst/>
            <a:gdLst/>
            <a:ahLst/>
            <a:cxnLst/>
            <a:rect l="l" t="t" r="r" b="b"/>
            <a:pathLst>
              <a:path w="479488" h="383581">
                <a:moveTo>
                  <a:pt x="281766" y="24016"/>
                </a:moveTo>
                <a:cubicBezTo>
                  <a:pt x="250902" y="24542"/>
                  <a:pt x="227977" y="29858"/>
                  <a:pt x="211123" y="36528"/>
                </a:cubicBezTo>
                <a:cubicBezTo>
                  <a:pt x="193819" y="35029"/>
                  <a:pt x="170746" y="35481"/>
                  <a:pt x="140701" y="40426"/>
                </a:cubicBezTo>
                <a:cubicBezTo>
                  <a:pt x="71631" y="51737"/>
                  <a:pt x="45484" y="73387"/>
                  <a:pt x="36945" y="82903"/>
                </a:cubicBezTo>
                <a:lnTo>
                  <a:pt x="57548" y="203666"/>
                </a:lnTo>
                <a:cubicBezTo>
                  <a:pt x="61221" y="225166"/>
                  <a:pt x="70657" y="242772"/>
                  <a:pt x="84591" y="254007"/>
                </a:cubicBezTo>
                <a:cubicBezTo>
                  <a:pt x="99801" y="266293"/>
                  <a:pt x="118453" y="279477"/>
                  <a:pt x="137556" y="288618"/>
                </a:cubicBezTo>
                <a:cubicBezTo>
                  <a:pt x="145347" y="292365"/>
                  <a:pt x="152540" y="295062"/>
                  <a:pt x="159133" y="296934"/>
                </a:cubicBezTo>
                <a:cubicBezTo>
                  <a:pt x="160408" y="299255"/>
                  <a:pt x="161679" y="301502"/>
                  <a:pt x="163103" y="303827"/>
                </a:cubicBezTo>
                <a:cubicBezTo>
                  <a:pt x="169173" y="313566"/>
                  <a:pt x="176514" y="324429"/>
                  <a:pt x="184905" y="335365"/>
                </a:cubicBezTo>
                <a:cubicBezTo>
                  <a:pt x="141454" y="339036"/>
                  <a:pt x="92536" y="307049"/>
                  <a:pt x="61298" y="281652"/>
                </a:cubicBezTo>
                <a:cubicBezTo>
                  <a:pt x="39050" y="263674"/>
                  <a:pt x="26238" y="237452"/>
                  <a:pt x="21443" y="209585"/>
                </a:cubicBezTo>
                <a:lnTo>
                  <a:pt x="619" y="86950"/>
                </a:lnTo>
                <a:cubicBezTo>
                  <a:pt x="-657" y="79608"/>
                  <a:pt x="-129" y="72040"/>
                  <a:pt x="4138" y="65972"/>
                </a:cubicBezTo>
                <a:cubicBezTo>
                  <a:pt x="15377" y="50165"/>
                  <a:pt x="47666" y="19375"/>
                  <a:pt x="134717" y="5140"/>
                </a:cubicBezTo>
                <a:cubicBezTo>
                  <a:pt x="221768" y="-9095"/>
                  <a:pt x="262596" y="9559"/>
                  <a:pt x="278405" y="20947"/>
                </a:cubicBezTo>
                <a:cubicBezTo>
                  <a:pt x="279681" y="21845"/>
                  <a:pt x="280803" y="22819"/>
                  <a:pt x="281776" y="23943"/>
                </a:cubicBezTo>
                <a:lnTo>
                  <a:pt x="281766" y="24016"/>
                </a:lnTo>
                <a:moveTo>
                  <a:pt x="145342" y="211457"/>
                </a:moveTo>
                <a:cubicBezTo>
                  <a:pt x="133657" y="215803"/>
                  <a:pt x="123094" y="221944"/>
                  <a:pt x="113802" y="229585"/>
                </a:cubicBezTo>
                <a:cubicBezTo>
                  <a:pt x="108858" y="233632"/>
                  <a:pt x="101215" y="230858"/>
                  <a:pt x="102117" y="224640"/>
                </a:cubicBezTo>
                <a:cubicBezTo>
                  <a:pt x="106163" y="198419"/>
                  <a:pt x="125564" y="176244"/>
                  <a:pt x="152458" y="168979"/>
                </a:cubicBezTo>
                <a:lnTo>
                  <a:pt x="146090" y="206137"/>
                </a:lnTo>
                <a:cubicBezTo>
                  <a:pt x="145793" y="207859"/>
                  <a:pt x="145491" y="209658"/>
                  <a:pt x="145266" y="211380"/>
                </a:cubicBezTo>
                <a:lnTo>
                  <a:pt x="145342" y="211457"/>
                </a:lnTo>
                <a:moveTo>
                  <a:pt x="132382" y="115113"/>
                </a:moveTo>
                <a:cubicBezTo>
                  <a:pt x="135753" y="112715"/>
                  <a:pt x="140696" y="113463"/>
                  <a:pt x="141521" y="117433"/>
                </a:cubicBezTo>
                <a:cubicBezTo>
                  <a:pt x="141598" y="117809"/>
                  <a:pt x="141670" y="118258"/>
                  <a:pt x="141746" y="118630"/>
                </a:cubicBezTo>
                <a:cubicBezTo>
                  <a:pt x="144518" y="134886"/>
                  <a:pt x="133355" y="150245"/>
                  <a:pt x="116727" y="152941"/>
                </a:cubicBezTo>
                <a:cubicBezTo>
                  <a:pt x="100093" y="155638"/>
                  <a:pt x="84438" y="144702"/>
                  <a:pt x="81666" y="128446"/>
                </a:cubicBezTo>
                <a:cubicBezTo>
                  <a:pt x="81590" y="128070"/>
                  <a:pt x="81518" y="127621"/>
                  <a:pt x="81518" y="127249"/>
                </a:cubicBezTo>
                <a:cubicBezTo>
                  <a:pt x="80995" y="123202"/>
                  <a:pt x="85488" y="120955"/>
                  <a:pt x="89386" y="122079"/>
                </a:cubicBezTo>
                <a:cubicBezTo>
                  <a:pt x="96353" y="124177"/>
                  <a:pt x="103996" y="124775"/>
                  <a:pt x="111711" y="123502"/>
                </a:cubicBezTo>
                <a:cubicBezTo>
                  <a:pt x="119426" y="122228"/>
                  <a:pt x="126393" y="119232"/>
                  <a:pt x="132315" y="115036"/>
                </a:cubicBezTo>
                <a:lnTo>
                  <a:pt x="132382" y="115113"/>
                </a:lnTo>
                <a:moveTo>
                  <a:pt x="288508" y="382484"/>
                </a:moveTo>
                <a:cubicBezTo>
                  <a:pt x="243561" y="375142"/>
                  <a:pt x="205729" y="326596"/>
                  <a:pt x="183553" y="291088"/>
                </a:cubicBezTo>
                <a:cubicBezTo>
                  <a:pt x="168497" y="266965"/>
                  <a:pt x="165049" y="238123"/>
                  <a:pt x="169844" y="210256"/>
                </a:cubicBezTo>
                <a:lnTo>
                  <a:pt x="190745" y="87621"/>
                </a:lnTo>
                <a:cubicBezTo>
                  <a:pt x="192021" y="80280"/>
                  <a:pt x="194941" y="73314"/>
                  <a:pt x="201083" y="68968"/>
                </a:cubicBezTo>
                <a:cubicBezTo>
                  <a:pt x="216892" y="57506"/>
                  <a:pt x="257720" y="38776"/>
                  <a:pt x="344771" y="53088"/>
                </a:cubicBezTo>
                <a:cubicBezTo>
                  <a:pt x="431822" y="67395"/>
                  <a:pt x="464111" y="98112"/>
                  <a:pt x="475350" y="113920"/>
                </a:cubicBezTo>
                <a:cubicBezTo>
                  <a:pt x="479694" y="119988"/>
                  <a:pt x="480145" y="127556"/>
                  <a:pt x="478870" y="134898"/>
                </a:cubicBezTo>
                <a:lnTo>
                  <a:pt x="457969" y="257532"/>
                </a:lnTo>
                <a:cubicBezTo>
                  <a:pt x="453174" y="285400"/>
                  <a:pt x="440362" y="311621"/>
                  <a:pt x="418114" y="329600"/>
                </a:cubicBezTo>
                <a:cubicBezTo>
                  <a:pt x="385374" y="356120"/>
                  <a:pt x="333383" y="389906"/>
                  <a:pt x="288513" y="382564"/>
                </a:cubicBezTo>
                <a:lnTo>
                  <a:pt x="288508" y="382484"/>
                </a:lnTo>
                <a:moveTo>
                  <a:pt x="253294" y="322028"/>
                </a:moveTo>
                <a:cubicBezTo>
                  <a:pt x="268801" y="337237"/>
                  <a:pt x="282884" y="345250"/>
                  <a:pt x="294497" y="347198"/>
                </a:cubicBezTo>
                <a:cubicBezTo>
                  <a:pt x="306110" y="349147"/>
                  <a:pt x="322139" y="346002"/>
                  <a:pt x="341841" y="336562"/>
                </a:cubicBezTo>
                <a:cubicBezTo>
                  <a:pt x="360944" y="327421"/>
                  <a:pt x="379596" y="314237"/>
                  <a:pt x="394806" y="301951"/>
                </a:cubicBezTo>
                <a:cubicBezTo>
                  <a:pt x="408740" y="290639"/>
                  <a:pt x="418181" y="273033"/>
                  <a:pt x="421849" y="251533"/>
                </a:cubicBezTo>
                <a:lnTo>
                  <a:pt x="442452" y="130770"/>
                </a:lnTo>
                <a:cubicBezTo>
                  <a:pt x="433985" y="121330"/>
                  <a:pt x="407843" y="99681"/>
                  <a:pt x="338696" y="88369"/>
                </a:cubicBezTo>
                <a:cubicBezTo>
                  <a:pt x="269549" y="77058"/>
                  <a:pt x="237634" y="89117"/>
                  <a:pt x="226400" y="95412"/>
                </a:cubicBezTo>
                <a:lnTo>
                  <a:pt x="205796" y="216175"/>
                </a:lnTo>
                <a:cubicBezTo>
                  <a:pt x="202123" y="237674"/>
                  <a:pt x="205197" y="257302"/>
                  <a:pt x="214638" y="272435"/>
                </a:cubicBezTo>
                <a:cubicBezTo>
                  <a:pt x="224899" y="288917"/>
                  <a:pt x="238238" y="307344"/>
                  <a:pt x="253218" y="322028"/>
                </a:cubicBezTo>
                <a:lnTo>
                  <a:pt x="253294" y="322028"/>
                </a:lnTo>
                <a:moveTo>
                  <a:pt x="296223" y="177145"/>
                </a:moveTo>
                <a:cubicBezTo>
                  <a:pt x="290306" y="172949"/>
                  <a:pt x="283339" y="169953"/>
                  <a:pt x="275619" y="168680"/>
                </a:cubicBezTo>
                <a:cubicBezTo>
                  <a:pt x="267904" y="167406"/>
                  <a:pt x="260338" y="168005"/>
                  <a:pt x="253294" y="170103"/>
                </a:cubicBezTo>
                <a:cubicBezTo>
                  <a:pt x="249324" y="171300"/>
                  <a:pt x="244903" y="168979"/>
                  <a:pt x="245426" y="164932"/>
                </a:cubicBezTo>
                <a:cubicBezTo>
                  <a:pt x="245503" y="164556"/>
                  <a:pt x="245575" y="164108"/>
                  <a:pt x="245575" y="163735"/>
                </a:cubicBezTo>
                <a:cubicBezTo>
                  <a:pt x="248346" y="147479"/>
                  <a:pt x="264001" y="136540"/>
                  <a:pt x="280635" y="139240"/>
                </a:cubicBezTo>
                <a:cubicBezTo>
                  <a:pt x="297268" y="141937"/>
                  <a:pt x="308426" y="157295"/>
                  <a:pt x="305654" y="173551"/>
                </a:cubicBezTo>
                <a:cubicBezTo>
                  <a:pt x="305578" y="173927"/>
                  <a:pt x="305506" y="174376"/>
                  <a:pt x="305429" y="174748"/>
                </a:cubicBezTo>
                <a:cubicBezTo>
                  <a:pt x="304604" y="178718"/>
                  <a:pt x="299584" y="179466"/>
                  <a:pt x="296290" y="177069"/>
                </a:cubicBezTo>
                <a:lnTo>
                  <a:pt x="296223" y="177145"/>
                </a:lnTo>
                <a:moveTo>
                  <a:pt x="401403" y="190555"/>
                </a:moveTo>
                <a:cubicBezTo>
                  <a:pt x="400579" y="194525"/>
                  <a:pt x="395558" y="195273"/>
                  <a:pt x="392264" y="192876"/>
                </a:cubicBezTo>
                <a:cubicBezTo>
                  <a:pt x="386348" y="188680"/>
                  <a:pt x="379381" y="185684"/>
                  <a:pt x="371661" y="184410"/>
                </a:cubicBezTo>
                <a:cubicBezTo>
                  <a:pt x="363946" y="183137"/>
                  <a:pt x="356379" y="183735"/>
                  <a:pt x="349336" y="185834"/>
                </a:cubicBezTo>
                <a:cubicBezTo>
                  <a:pt x="345366" y="187030"/>
                  <a:pt x="340945" y="184710"/>
                  <a:pt x="341467" y="180663"/>
                </a:cubicBezTo>
                <a:cubicBezTo>
                  <a:pt x="341544" y="180287"/>
                  <a:pt x="341616" y="179838"/>
                  <a:pt x="341616" y="179466"/>
                </a:cubicBezTo>
                <a:cubicBezTo>
                  <a:pt x="344387" y="163210"/>
                  <a:pt x="360043" y="152270"/>
                  <a:pt x="376676" y="154971"/>
                </a:cubicBezTo>
                <a:cubicBezTo>
                  <a:pt x="393310" y="157667"/>
                  <a:pt x="404467" y="173026"/>
                  <a:pt x="401696" y="189282"/>
                </a:cubicBezTo>
                <a:cubicBezTo>
                  <a:pt x="401619" y="189658"/>
                  <a:pt x="401547" y="190107"/>
                  <a:pt x="401471" y="190479"/>
                </a:cubicBezTo>
                <a:lnTo>
                  <a:pt x="401403" y="190555"/>
                </a:lnTo>
                <a:moveTo>
                  <a:pt x="386194" y="232956"/>
                </a:moveTo>
                <a:cubicBezTo>
                  <a:pt x="392111" y="230559"/>
                  <a:pt x="398555" y="235580"/>
                  <a:pt x="395784" y="241272"/>
                </a:cubicBezTo>
                <a:cubicBezTo>
                  <a:pt x="379975" y="274460"/>
                  <a:pt x="343117" y="294613"/>
                  <a:pt x="304460" y="288319"/>
                </a:cubicBezTo>
                <a:cubicBezTo>
                  <a:pt x="265804" y="282024"/>
                  <a:pt x="237634" y="251084"/>
                  <a:pt x="233741" y="214752"/>
                </a:cubicBezTo>
                <a:cubicBezTo>
                  <a:pt x="233065" y="208534"/>
                  <a:pt x="240784" y="205760"/>
                  <a:pt x="245579" y="209957"/>
                </a:cubicBezTo>
                <a:cubicBezTo>
                  <a:pt x="263785" y="225837"/>
                  <a:pt x="286633" y="237076"/>
                  <a:pt x="312477" y="241272"/>
                </a:cubicBezTo>
                <a:cubicBezTo>
                  <a:pt x="338322" y="245469"/>
                  <a:pt x="363644" y="242170"/>
                  <a:pt x="386117" y="232956"/>
                </a:cubicBezTo>
                <a:lnTo>
                  <a:pt x="386194" y="232956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447"/>
            <a:ext cx="365760" cy="6857553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860897" y="6495651"/>
            <a:ext cx="60185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000" dirty="0">
                <a:solidFill>
                  <a:srgbClr val="A6A6A6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Marmara Üniversitesi İnşaat Mühendisliği Bölümü Tanıtımı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826240" y="447"/>
            <a:ext cx="365760" cy="6857553"/>
          </a:xfrm>
          <a:prstGeom prst="rect">
            <a:avLst/>
          </a:prstGeom>
          <a:solidFill>
            <a:srgbClr val="FFD600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512034" y="4727695"/>
            <a:ext cx="3200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015"/>
              </a:spcBef>
              <a:buNone/>
            </a:pPr>
            <a:r>
              <a:rPr lang="en-US" sz="1218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Bölüm Erasmus koordinatörü: Arş. Gör. Dr. Esin Bozkurt Kopuz, iletişim: esin.bozkurt@marmara.edu.tr</a:t>
            </a:r>
            <a:endParaRPr lang="en-US" sz="1218" dirty="0"/>
          </a:p>
        </p:txBody>
      </p:sp>
      <p:sp>
        <p:nvSpPr>
          <p:cNvPr id="7" name="Text 5"/>
          <p:cNvSpPr/>
          <p:nvPr/>
        </p:nvSpPr>
        <p:spPr>
          <a:xfrm>
            <a:off x="4948905" y="4267484"/>
            <a:ext cx="2763529" cy="309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870"/>
              </a:spcBef>
              <a:buNone/>
            </a:pPr>
            <a:r>
              <a:rPr lang="en-US" sz="1218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Bölüm Erasmus Koordinatörü İletişim</a:t>
            </a:r>
            <a:endParaRPr lang="en-US" sz="1218" dirty="0"/>
          </a:p>
        </p:txBody>
      </p:sp>
      <p:sp>
        <p:nvSpPr>
          <p:cNvPr id="8" name="Text 6"/>
          <p:cNvSpPr/>
          <p:nvPr/>
        </p:nvSpPr>
        <p:spPr>
          <a:xfrm>
            <a:off x="861872" y="4727695"/>
            <a:ext cx="3200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015"/>
              </a:spcBef>
              <a:buNone/>
            </a:pPr>
            <a:r>
              <a:rPr lang="en-US" sz="1218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Bu programlar sayesinde </a:t>
            </a:r>
            <a:r>
              <a:rPr lang="en-US" sz="1218" dirty="0" err="1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öğrenciler</a:t>
            </a:r>
            <a:r>
              <a:rPr lang="en-US" sz="1218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</a:t>
            </a:r>
            <a:r>
              <a:rPr lang="en-US" sz="1218" dirty="0" err="1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akademik</a:t>
            </a:r>
            <a:r>
              <a:rPr lang="tr-TR" sz="1218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,</a:t>
            </a:r>
            <a:r>
              <a:rPr lang="en-US" sz="1218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kültürel ve kişisel deneyim kazanırlar.</a:t>
            </a:r>
            <a:endParaRPr lang="en-US" sz="1218" dirty="0"/>
          </a:p>
        </p:txBody>
      </p:sp>
      <p:sp>
        <p:nvSpPr>
          <p:cNvPr id="9" name="Text 7"/>
          <p:cNvSpPr/>
          <p:nvPr/>
        </p:nvSpPr>
        <p:spPr>
          <a:xfrm>
            <a:off x="1289488" y="4271179"/>
            <a:ext cx="2772783" cy="309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870"/>
              </a:spcBef>
              <a:buNone/>
            </a:pPr>
            <a:r>
              <a:rPr lang="en-US" sz="1218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Programların Kazanımları</a:t>
            </a:r>
            <a:endParaRPr lang="en-US" sz="1218" dirty="0"/>
          </a:p>
        </p:txBody>
      </p:sp>
      <p:sp>
        <p:nvSpPr>
          <p:cNvPr id="10" name="Text 8"/>
          <p:cNvSpPr/>
          <p:nvPr/>
        </p:nvSpPr>
        <p:spPr>
          <a:xfrm>
            <a:off x="8128821" y="2571157"/>
            <a:ext cx="320039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015"/>
              </a:spcBef>
              <a:buNone/>
            </a:pPr>
            <a:r>
              <a:rPr lang="en-US" sz="1218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Ayrıca Mevlana ve Farabi değişim programları ile Türkiye içindeki ve yurt dışındaki üniversitelerde eğitim imkanı sunulmaktadır.</a:t>
            </a:r>
            <a:endParaRPr lang="en-US" sz="1218" dirty="0"/>
          </a:p>
        </p:txBody>
      </p:sp>
      <p:sp>
        <p:nvSpPr>
          <p:cNvPr id="11" name="Text 9"/>
          <p:cNvSpPr/>
          <p:nvPr/>
        </p:nvSpPr>
        <p:spPr>
          <a:xfrm>
            <a:off x="8556437" y="2093618"/>
            <a:ext cx="2772782" cy="309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870"/>
              </a:spcBef>
              <a:buNone/>
            </a:pPr>
            <a:r>
              <a:rPr lang="en-US" sz="1218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Mevlana ve Farabi Değişim Programları</a:t>
            </a:r>
            <a:endParaRPr lang="en-US" sz="1218" dirty="0"/>
          </a:p>
        </p:txBody>
      </p:sp>
      <p:sp>
        <p:nvSpPr>
          <p:cNvPr id="12" name="Text 10"/>
          <p:cNvSpPr/>
          <p:nvPr/>
        </p:nvSpPr>
        <p:spPr>
          <a:xfrm>
            <a:off x="4512034" y="2572898"/>
            <a:ext cx="3200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015"/>
              </a:spcBef>
              <a:buNone/>
            </a:pPr>
            <a:r>
              <a:rPr lang="en-US" sz="1218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Erasmus programı öğrencilerine Avrupa Komisyonu tarafından karşılıksız hibe desteği sağlanmaktadır.</a:t>
            </a:r>
            <a:endParaRPr lang="en-US" sz="1218" dirty="0"/>
          </a:p>
        </p:txBody>
      </p:sp>
      <p:sp>
        <p:nvSpPr>
          <p:cNvPr id="13" name="Text 11"/>
          <p:cNvSpPr/>
          <p:nvPr/>
        </p:nvSpPr>
        <p:spPr>
          <a:xfrm>
            <a:off x="4948905" y="2112687"/>
            <a:ext cx="2763529" cy="309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870"/>
              </a:spcBef>
              <a:buNone/>
            </a:pPr>
            <a:r>
              <a:rPr lang="en-US" sz="1218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Erasmus Hibe Desteği</a:t>
            </a:r>
            <a:endParaRPr lang="en-US" sz="1218" dirty="0"/>
          </a:p>
        </p:txBody>
      </p:sp>
      <p:sp>
        <p:nvSpPr>
          <p:cNvPr id="14" name="Text 12"/>
          <p:cNvSpPr/>
          <p:nvPr/>
        </p:nvSpPr>
        <p:spPr>
          <a:xfrm>
            <a:off x="861872" y="2572898"/>
            <a:ext cx="3200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015"/>
              </a:spcBef>
              <a:buNone/>
            </a:pPr>
            <a:r>
              <a:rPr lang="en-US" sz="1218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Marmara Üniversitesi İnşaat Mühendisliği öğrencileri Erasmus programı kapsamında 3 ila 12 ay arası Avrupa’daki anlaşmalı üniversitelerde eğitim alabilirler.</a:t>
            </a:r>
            <a:endParaRPr lang="en-US" sz="1218" dirty="0"/>
          </a:p>
        </p:txBody>
      </p:sp>
      <p:sp>
        <p:nvSpPr>
          <p:cNvPr id="15" name="Text 13"/>
          <p:cNvSpPr/>
          <p:nvPr/>
        </p:nvSpPr>
        <p:spPr>
          <a:xfrm>
            <a:off x="1289488" y="2116382"/>
            <a:ext cx="2772783" cy="309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870"/>
              </a:spcBef>
              <a:buNone/>
            </a:pPr>
            <a:r>
              <a:rPr lang="en-US" sz="1218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Erasmus Programı İle Eğitim Süresi</a:t>
            </a:r>
            <a:endParaRPr lang="en-US" sz="1218" dirty="0"/>
          </a:p>
        </p:txBody>
      </p:sp>
      <p:sp>
        <p:nvSpPr>
          <p:cNvPr id="16" name="Text 14"/>
          <p:cNvSpPr/>
          <p:nvPr/>
        </p:nvSpPr>
        <p:spPr>
          <a:xfrm>
            <a:off x="855573" y="447"/>
            <a:ext cx="10474360" cy="1828353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32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Uluslararası Programlar ve Öğrenci Değişim İmkanları</a:t>
            </a:r>
            <a:endParaRPr lang="en-US" sz="3200" dirty="0"/>
          </a:p>
        </p:txBody>
      </p:sp>
      <p:sp>
        <p:nvSpPr>
          <p:cNvPr id="17" name="Text 15"/>
          <p:cNvSpPr/>
          <p:nvPr/>
        </p:nvSpPr>
        <p:spPr>
          <a:xfrm>
            <a:off x="852637" y="-6164"/>
            <a:ext cx="457200" cy="457200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942637" y="40636"/>
            <a:ext cx="277200" cy="36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dirty="0">
                <a:solidFill>
                  <a:srgbClr val="FFFFFF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6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1133713" y="6146003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4512034" y="4301120"/>
            <a:ext cx="320040" cy="240030"/>
          </a:xfrm>
          <a:custGeom>
            <a:avLst/>
            <a:gdLst/>
            <a:ahLst/>
            <a:cxnLst/>
            <a:rect l="l" t="t" r="r" b="b"/>
            <a:pathLst>
              <a:path w="320040" h="240030">
                <a:moveTo>
                  <a:pt x="40005" y="30004"/>
                </a:moveTo>
                <a:cubicBezTo>
                  <a:pt x="34504" y="30004"/>
                  <a:pt x="30004" y="34504"/>
                  <a:pt x="30004" y="40006"/>
                </a:cubicBezTo>
                <a:lnTo>
                  <a:pt x="30004" y="53819"/>
                </a:lnTo>
                <a:lnTo>
                  <a:pt x="137828" y="142331"/>
                </a:lnTo>
                <a:cubicBezTo>
                  <a:pt x="150768" y="152957"/>
                  <a:pt x="169333" y="152957"/>
                  <a:pt x="182272" y="142331"/>
                </a:cubicBezTo>
                <a:lnTo>
                  <a:pt x="290036" y="53819"/>
                </a:lnTo>
                <a:lnTo>
                  <a:pt x="290036" y="40006"/>
                </a:lnTo>
                <a:cubicBezTo>
                  <a:pt x="290036" y="34504"/>
                  <a:pt x="285536" y="30004"/>
                  <a:pt x="280035" y="30004"/>
                </a:cubicBezTo>
                <a:lnTo>
                  <a:pt x="40005" y="30004"/>
                </a:lnTo>
                <a:moveTo>
                  <a:pt x="30004" y="92637"/>
                </a:moveTo>
                <a:lnTo>
                  <a:pt x="30004" y="200027"/>
                </a:lnTo>
                <a:cubicBezTo>
                  <a:pt x="30004" y="205528"/>
                  <a:pt x="34504" y="210029"/>
                  <a:pt x="40005" y="210029"/>
                </a:cubicBezTo>
                <a:lnTo>
                  <a:pt x="280035" y="210029"/>
                </a:lnTo>
                <a:cubicBezTo>
                  <a:pt x="285536" y="210029"/>
                  <a:pt x="290036" y="205528"/>
                  <a:pt x="290036" y="200027"/>
                </a:cubicBezTo>
                <a:lnTo>
                  <a:pt x="290036" y="92637"/>
                </a:lnTo>
                <a:lnTo>
                  <a:pt x="201276" y="165522"/>
                </a:lnTo>
                <a:cubicBezTo>
                  <a:pt x="177273" y="185212"/>
                  <a:pt x="142706" y="185212"/>
                  <a:pt x="118767" y="165522"/>
                </a:cubicBezTo>
                <a:lnTo>
                  <a:pt x="30004" y="92637"/>
                </a:lnTo>
                <a:moveTo>
                  <a:pt x="0" y="40006"/>
                </a:moveTo>
                <a:cubicBezTo>
                  <a:pt x="0" y="17940"/>
                  <a:pt x="17938" y="0"/>
                  <a:pt x="40005" y="0"/>
                </a:cubicBezTo>
                <a:lnTo>
                  <a:pt x="280035" y="0"/>
                </a:lnTo>
                <a:cubicBezTo>
                  <a:pt x="302102" y="0"/>
                  <a:pt x="320040" y="17940"/>
                  <a:pt x="320040" y="40006"/>
                </a:cubicBezTo>
                <a:lnTo>
                  <a:pt x="320040" y="200027"/>
                </a:lnTo>
                <a:cubicBezTo>
                  <a:pt x="320040" y="222093"/>
                  <a:pt x="302102" y="240032"/>
                  <a:pt x="280035" y="240032"/>
                </a:cubicBezTo>
                <a:lnTo>
                  <a:pt x="40005" y="240032"/>
                </a:lnTo>
                <a:cubicBezTo>
                  <a:pt x="17938" y="240032"/>
                  <a:pt x="0" y="222092"/>
                  <a:pt x="0" y="200027"/>
                </a:cubicBezTo>
                <a:lnTo>
                  <a:pt x="0" y="40006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882783" y="4261115"/>
            <a:ext cx="280035" cy="320040"/>
          </a:xfrm>
          <a:custGeom>
            <a:avLst/>
            <a:gdLst/>
            <a:ahLst/>
            <a:cxnLst/>
            <a:rect l="l" t="t" r="r" b="b"/>
            <a:pathLst>
              <a:path w="280035" h="320040">
                <a:moveTo>
                  <a:pt x="0" y="55008"/>
                </a:moveTo>
                <a:cubicBezTo>
                  <a:pt x="0" y="24630"/>
                  <a:pt x="24629" y="3"/>
                  <a:pt x="55007" y="3"/>
                </a:cubicBezTo>
                <a:lnTo>
                  <a:pt x="245031" y="3"/>
                </a:lnTo>
                <a:cubicBezTo>
                  <a:pt x="264345" y="3"/>
                  <a:pt x="280035" y="15692"/>
                  <a:pt x="280035" y="35009"/>
                </a:cubicBezTo>
                <a:lnTo>
                  <a:pt x="280035" y="215032"/>
                </a:lnTo>
                <a:cubicBezTo>
                  <a:pt x="280035" y="228969"/>
                  <a:pt x="271847" y="241035"/>
                  <a:pt x="260032" y="246661"/>
                </a:cubicBezTo>
                <a:lnTo>
                  <a:pt x="260032" y="290043"/>
                </a:lnTo>
                <a:lnTo>
                  <a:pt x="265034" y="290043"/>
                </a:lnTo>
                <a:cubicBezTo>
                  <a:pt x="273348" y="290043"/>
                  <a:pt x="280035" y="296732"/>
                  <a:pt x="280035" y="305046"/>
                </a:cubicBezTo>
                <a:cubicBezTo>
                  <a:pt x="280035" y="313361"/>
                  <a:pt x="273348" y="320050"/>
                  <a:pt x="265034" y="320050"/>
                </a:cubicBezTo>
                <a:lnTo>
                  <a:pt x="50006" y="320050"/>
                </a:lnTo>
                <a:cubicBezTo>
                  <a:pt x="22378" y="320050"/>
                  <a:pt x="0" y="297673"/>
                  <a:pt x="0" y="270043"/>
                </a:cubicBezTo>
                <a:cubicBezTo>
                  <a:pt x="0" y="268357"/>
                  <a:pt x="62" y="266667"/>
                  <a:pt x="249" y="265044"/>
                </a:cubicBezTo>
                <a:lnTo>
                  <a:pt x="0" y="265044"/>
                </a:lnTo>
                <a:lnTo>
                  <a:pt x="0" y="55008"/>
                </a:lnTo>
                <a:moveTo>
                  <a:pt x="50006" y="250031"/>
                </a:moveTo>
                <a:cubicBezTo>
                  <a:pt x="38942" y="250031"/>
                  <a:pt x="30003" y="258970"/>
                  <a:pt x="30003" y="270034"/>
                </a:cubicBezTo>
                <a:cubicBezTo>
                  <a:pt x="30003" y="281098"/>
                  <a:pt x="38942" y="290036"/>
                  <a:pt x="50006" y="290036"/>
                </a:cubicBezTo>
                <a:lnTo>
                  <a:pt x="230029" y="290036"/>
                </a:lnTo>
                <a:lnTo>
                  <a:pt x="230029" y="250031"/>
                </a:lnTo>
                <a:lnTo>
                  <a:pt x="50006" y="250031"/>
                </a:lnTo>
                <a:moveTo>
                  <a:pt x="30003" y="224217"/>
                </a:moveTo>
                <a:cubicBezTo>
                  <a:pt x="36127" y="221528"/>
                  <a:pt x="42879" y="220027"/>
                  <a:pt x="50006" y="220027"/>
                </a:cubicBezTo>
                <a:lnTo>
                  <a:pt x="245031" y="220027"/>
                </a:lnTo>
                <a:cubicBezTo>
                  <a:pt x="247781" y="220027"/>
                  <a:pt x="250032" y="217778"/>
                  <a:pt x="250032" y="215028"/>
                </a:cubicBezTo>
                <a:lnTo>
                  <a:pt x="250032" y="35006"/>
                </a:lnTo>
                <a:cubicBezTo>
                  <a:pt x="250032" y="32257"/>
                  <a:pt x="247780" y="30007"/>
                  <a:pt x="245031" y="30007"/>
                </a:cubicBezTo>
                <a:lnTo>
                  <a:pt x="55007" y="30007"/>
                </a:lnTo>
                <a:cubicBezTo>
                  <a:pt x="41193" y="30007"/>
                  <a:pt x="30003" y="41196"/>
                  <a:pt x="30003" y="55012"/>
                </a:cubicBezTo>
                <a:lnTo>
                  <a:pt x="30003" y="224217"/>
                </a:lnTo>
                <a:moveTo>
                  <a:pt x="95013" y="70009"/>
                </a:moveTo>
                <a:lnTo>
                  <a:pt x="205028" y="70009"/>
                </a:lnTo>
                <a:cubicBezTo>
                  <a:pt x="213342" y="70009"/>
                  <a:pt x="220029" y="76698"/>
                  <a:pt x="220029" y="85012"/>
                </a:cubicBezTo>
                <a:cubicBezTo>
                  <a:pt x="220029" y="93327"/>
                  <a:pt x="213342" y="100016"/>
                  <a:pt x="205028" y="100016"/>
                </a:cubicBezTo>
                <a:lnTo>
                  <a:pt x="95013" y="100016"/>
                </a:lnTo>
                <a:cubicBezTo>
                  <a:pt x="86699" y="100016"/>
                  <a:pt x="80012" y="93327"/>
                  <a:pt x="80012" y="85015"/>
                </a:cubicBezTo>
                <a:cubicBezTo>
                  <a:pt x="80012" y="76701"/>
                  <a:pt x="86699" y="70015"/>
                  <a:pt x="95013" y="70015"/>
                </a:cubicBezTo>
                <a:lnTo>
                  <a:pt x="95013" y="70009"/>
                </a:lnTo>
                <a:moveTo>
                  <a:pt x="95013" y="120015"/>
                </a:moveTo>
                <a:lnTo>
                  <a:pt x="205028" y="120015"/>
                </a:lnTo>
                <a:cubicBezTo>
                  <a:pt x="213342" y="120015"/>
                  <a:pt x="220029" y="126704"/>
                  <a:pt x="220029" y="135018"/>
                </a:cubicBezTo>
                <a:cubicBezTo>
                  <a:pt x="220029" y="143333"/>
                  <a:pt x="213342" y="150022"/>
                  <a:pt x="205028" y="150022"/>
                </a:cubicBezTo>
                <a:lnTo>
                  <a:pt x="95013" y="150022"/>
                </a:lnTo>
                <a:cubicBezTo>
                  <a:pt x="86699" y="150022"/>
                  <a:pt x="80012" y="143333"/>
                  <a:pt x="80012" y="135022"/>
                </a:cubicBezTo>
                <a:cubicBezTo>
                  <a:pt x="80012" y="126707"/>
                  <a:pt x="86699" y="120021"/>
                  <a:pt x="95013" y="120021"/>
                </a:cubicBezTo>
                <a:lnTo>
                  <a:pt x="95013" y="120015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8129729" y="2169886"/>
            <a:ext cx="320040" cy="192905"/>
          </a:xfrm>
          <a:custGeom>
            <a:avLst/>
            <a:gdLst/>
            <a:ahLst/>
            <a:cxnLst/>
            <a:rect l="l" t="t" r="r" b="b"/>
            <a:pathLst>
              <a:path w="320040" h="192905">
                <a:moveTo>
                  <a:pt x="136116" y="301"/>
                </a:moveTo>
                <a:lnTo>
                  <a:pt x="110564" y="25855"/>
                </a:lnTo>
                <a:cubicBezTo>
                  <a:pt x="102912" y="27956"/>
                  <a:pt x="95814" y="31806"/>
                  <a:pt x="89813" y="37107"/>
                </a:cubicBezTo>
                <a:lnTo>
                  <a:pt x="76512" y="48959"/>
                </a:lnTo>
                <a:cubicBezTo>
                  <a:pt x="71411" y="53510"/>
                  <a:pt x="64760" y="56010"/>
                  <a:pt x="57908" y="56010"/>
                </a:cubicBezTo>
                <a:lnTo>
                  <a:pt x="48006" y="56010"/>
                </a:lnTo>
                <a:lnTo>
                  <a:pt x="48006" y="120018"/>
                </a:lnTo>
                <a:cubicBezTo>
                  <a:pt x="58206" y="120319"/>
                  <a:pt x="67909" y="124468"/>
                  <a:pt x="75158" y="131719"/>
                </a:cubicBezTo>
                <a:lnTo>
                  <a:pt x="92959" y="149521"/>
                </a:lnTo>
                <a:lnTo>
                  <a:pt x="96460" y="153022"/>
                </a:lnTo>
                <a:lnTo>
                  <a:pt x="96460" y="153022"/>
                </a:lnTo>
                <a:lnTo>
                  <a:pt x="109963" y="166523"/>
                </a:lnTo>
                <a:cubicBezTo>
                  <a:pt x="113064" y="169623"/>
                  <a:pt x="118165" y="169623"/>
                  <a:pt x="121263" y="166523"/>
                </a:cubicBezTo>
                <a:cubicBezTo>
                  <a:pt x="122115" y="165673"/>
                  <a:pt x="122764" y="164673"/>
                  <a:pt x="123113" y="163622"/>
                </a:cubicBezTo>
                <a:cubicBezTo>
                  <a:pt x="124515" y="159772"/>
                  <a:pt x="127763" y="156870"/>
                  <a:pt x="131764" y="155971"/>
                </a:cubicBezTo>
                <a:cubicBezTo>
                  <a:pt x="135764" y="155071"/>
                  <a:pt x="139963" y="156272"/>
                  <a:pt x="142866" y="159222"/>
                </a:cubicBezTo>
                <a:lnTo>
                  <a:pt x="148268" y="164523"/>
                </a:lnTo>
                <a:cubicBezTo>
                  <a:pt x="154070" y="170323"/>
                  <a:pt x="163470" y="170323"/>
                  <a:pt x="169221" y="164523"/>
                </a:cubicBezTo>
                <a:cubicBezTo>
                  <a:pt x="171922" y="161822"/>
                  <a:pt x="173372" y="158373"/>
                  <a:pt x="173522" y="154822"/>
                </a:cubicBezTo>
                <a:cubicBezTo>
                  <a:pt x="173721" y="150421"/>
                  <a:pt x="176323" y="146521"/>
                  <a:pt x="180323" y="144621"/>
                </a:cubicBezTo>
                <a:cubicBezTo>
                  <a:pt x="184324" y="142721"/>
                  <a:pt x="188974" y="143120"/>
                  <a:pt x="192523" y="145670"/>
                </a:cubicBezTo>
                <a:cubicBezTo>
                  <a:pt x="197225" y="149021"/>
                  <a:pt x="203776" y="148572"/>
                  <a:pt x="207975" y="144370"/>
                </a:cubicBezTo>
                <a:cubicBezTo>
                  <a:pt x="212676" y="139669"/>
                  <a:pt x="212676" y="132069"/>
                  <a:pt x="207975" y="127418"/>
                </a:cubicBezTo>
                <a:lnTo>
                  <a:pt x="170069" y="89514"/>
                </a:lnTo>
                <a:lnTo>
                  <a:pt x="152166" y="106017"/>
                </a:lnTo>
                <a:cubicBezTo>
                  <a:pt x="138513" y="118619"/>
                  <a:pt x="117564" y="118818"/>
                  <a:pt x="103661" y="106466"/>
                </a:cubicBezTo>
                <a:cubicBezTo>
                  <a:pt x="87809" y="92365"/>
                  <a:pt x="87457" y="67762"/>
                  <a:pt x="102861" y="53209"/>
                </a:cubicBezTo>
                <a:lnTo>
                  <a:pt x="137915" y="20105"/>
                </a:lnTo>
                <a:cubicBezTo>
                  <a:pt x="151616" y="7203"/>
                  <a:pt x="169717" y="2"/>
                  <a:pt x="188571" y="2"/>
                </a:cubicBezTo>
                <a:cubicBezTo>
                  <a:pt x="206624" y="2"/>
                  <a:pt x="224076" y="6653"/>
                  <a:pt x="237527" y="18604"/>
                </a:cubicBezTo>
                <a:lnTo>
                  <a:pt x="252579" y="32005"/>
                </a:lnTo>
                <a:lnTo>
                  <a:pt x="272031" y="32005"/>
                </a:lnTo>
                <a:lnTo>
                  <a:pt x="292033" y="32005"/>
                </a:lnTo>
                <a:lnTo>
                  <a:pt x="312036" y="32005"/>
                </a:lnTo>
                <a:cubicBezTo>
                  <a:pt x="316436" y="32005"/>
                  <a:pt x="320037" y="35604"/>
                  <a:pt x="320037" y="40007"/>
                </a:cubicBezTo>
                <a:lnTo>
                  <a:pt x="320037" y="144019"/>
                </a:lnTo>
                <a:cubicBezTo>
                  <a:pt x="320037" y="152869"/>
                  <a:pt x="312887" y="160020"/>
                  <a:pt x="304035" y="160020"/>
                </a:cubicBezTo>
                <a:lnTo>
                  <a:pt x="288033" y="160020"/>
                </a:lnTo>
                <a:cubicBezTo>
                  <a:pt x="282131" y="160020"/>
                  <a:pt x="276931" y="156820"/>
                  <a:pt x="274182" y="152019"/>
                </a:cubicBezTo>
                <a:lnTo>
                  <a:pt x="231725" y="152019"/>
                </a:lnTo>
                <a:cubicBezTo>
                  <a:pt x="230026" y="155370"/>
                  <a:pt x="227776" y="158570"/>
                  <a:pt x="224975" y="161371"/>
                </a:cubicBezTo>
                <a:cubicBezTo>
                  <a:pt x="216424" y="169922"/>
                  <a:pt x="204573" y="173273"/>
                  <a:pt x="193471" y="171421"/>
                </a:cubicBezTo>
                <a:cubicBezTo>
                  <a:pt x="191672" y="175071"/>
                  <a:pt x="189221" y="178472"/>
                  <a:pt x="186171" y="181522"/>
                </a:cubicBezTo>
                <a:cubicBezTo>
                  <a:pt x="172518" y="195173"/>
                  <a:pt x="151168" y="196524"/>
                  <a:pt x="135966" y="185573"/>
                </a:cubicBezTo>
                <a:cubicBezTo>
                  <a:pt x="123414" y="195974"/>
                  <a:pt x="104711" y="195324"/>
                  <a:pt x="92962" y="183522"/>
                </a:cubicBezTo>
                <a:lnTo>
                  <a:pt x="79511" y="170021"/>
                </a:lnTo>
                <a:lnTo>
                  <a:pt x="76010" y="166519"/>
                </a:lnTo>
                <a:lnTo>
                  <a:pt x="58206" y="148718"/>
                </a:lnTo>
                <a:cubicBezTo>
                  <a:pt x="55457" y="145967"/>
                  <a:pt x="51856" y="144368"/>
                  <a:pt x="48006" y="144067"/>
                </a:cubicBezTo>
                <a:cubicBezTo>
                  <a:pt x="48006" y="152867"/>
                  <a:pt x="40805" y="160018"/>
                  <a:pt x="32004" y="160018"/>
                </a:cubicBezTo>
                <a:lnTo>
                  <a:pt x="16002" y="160018"/>
                </a:lnTo>
                <a:cubicBezTo>
                  <a:pt x="7150" y="160018"/>
                  <a:pt x="0" y="152867"/>
                  <a:pt x="0" y="144017"/>
                </a:cubicBezTo>
                <a:lnTo>
                  <a:pt x="0" y="40005"/>
                </a:lnTo>
                <a:cubicBezTo>
                  <a:pt x="0" y="35604"/>
                  <a:pt x="3601" y="32003"/>
                  <a:pt x="8001" y="32003"/>
                </a:cubicBezTo>
                <a:lnTo>
                  <a:pt x="28004" y="32003"/>
                </a:lnTo>
                <a:lnTo>
                  <a:pt x="48006" y="32003"/>
                </a:lnTo>
                <a:lnTo>
                  <a:pt x="57908" y="32003"/>
                </a:lnTo>
                <a:cubicBezTo>
                  <a:pt x="58910" y="32003"/>
                  <a:pt x="59857" y="31654"/>
                  <a:pt x="60558" y="31004"/>
                </a:cubicBezTo>
                <a:lnTo>
                  <a:pt x="73811" y="19202"/>
                </a:lnTo>
                <a:cubicBezTo>
                  <a:pt x="87761" y="6850"/>
                  <a:pt x="105716" y="0"/>
                  <a:pt x="124368" y="0"/>
                </a:cubicBezTo>
                <a:lnTo>
                  <a:pt x="129517" y="0"/>
                </a:lnTo>
                <a:cubicBezTo>
                  <a:pt x="131716" y="0"/>
                  <a:pt x="133969" y="100"/>
                  <a:pt x="136116" y="301"/>
                </a:cubicBezTo>
                <a:lnTo>
                  <a:pt x="136116" y="301"/>
                </a:lnTo>
                <a:moveTo>
                  <a:pt x="272034" y="128016"/>
                </a:moveTo>
                <a:lnTo>
                  <a:pt x="272034" y="56006"/>
                </a:lnTo>
                <a:lnTo>
                  <a:pt x="248031" y="56006"/>
                </a:lnTo>
                <a:cubicBezTo>
                  <a:pt x="245080" y="56006"/>
                  <a:pt x="242229" y="54906"/>
                  <a:pt x="240081" y="52956"/>
                </a:cubicBezTo>
                <a:lnTo>
                  <a:pt x="221628" y="36554"/>
                </a:lnTo>
                <a:cubicBezTo>
                  <a:pt x="212526" y="28453"/>
                  <a:pt x="200774" y="24001"/>
                  <a:pt x="188574" y="24001"/>
                </a:cubicBezTo>
                <a:cubicBezTo>
                  <a:pt x="175872" y="24001"/>
                  <a:pt x="163672" y="28853"/>
                  <a:pt x="154419" y="37553"/>
                </a:cubicBezTo>
                <a:lnTo>
                  <a:pt x="119365" y="70657"/>
                </a:lnTo>
                <a:cubicBezTo>
                  <a:pt x="114216" y="75557"/>
                  <a:pt x="114315" y="83809"/>
                  <a:pt x="119615" y="88509"/>
                </a:cubicBezTo>
                <a:cubicBezTo>
                  <a:pt x="124265" y="92660"/>
                  <a:pt x="131316" y="92560"/>
                  <a:pt x="135867" y="88358"/>
                </a:cubicBezTo>
                <a:lnTo>
                  <a:pt x="171820" y="55153"/>
                </a:lnTo>
                <a:cubicBezTo>
                  <a:pt x="176672" y="50653"/>
                  <a:pt x="184273" y="50952"/>
                  <a:pt x="188772" y="55854"/>
                </a:cubicBezTo>
                <a:cubicBezTo>
                  <a:pt x="193272" y="60753"/>
                  <a:pt x="192974" y="68306"/>
                  <a:pt x="188072" y="72806"/>
                </a:cubicBezTo>
                <a:lnTo>
                  <a:pt x="187671" y="73205"/>
                </a:lnTo>
                <a:lnTo>
                  <a:pt x="224876" y="110411"/>
                </a:lnTo>
                <a:cubicBezTo>
                  <a:pt x="229878" y="115411"/>
                  <a:pt x="233127" y="121563"/>
                  <a:pt x="234577" y="127963"/>
                </a:cubicBezTo>
                <a:lnTo>
                  <a:pt x="271980" y="127963"/>
                </a:lnTo>
                <a:lnTo>
                  <a:pt x="272034" y="128016"/>
                </a:lnTo>
                <a:moveTo>
                  <a:pt x="32004" y="136017"/>
                </a:moveTo>
                <a:cubicBezTo>
                  <a:pt x="32004" y="131598"/>
                  <a:pt x="28423" y="128016"/>
                  <a:pt x="24003" y="128016"/>
                </a:cubicBezTo>
                <a:cubicBezTo>
                  <a:pt x="19583" y="128016"/>
                  <a:pt x="16002" y="131598"/>
                  <a:pt x="16002" y="136017"/>
                </a:cubicBezTo>
                <a:cubicBezTo>
                  <a:pt x="16002" y="140437"/>
                  <a:pt x="19583" y="144019"/>
                  <a:pt x="24003" y="144019"/>
                </a:cubicBezTo>
                <a:cubicBezTo>
                  <a:pt x="28423" y="144019"/>
                  <a:pt x="32004" y="140437"/>
                  <a:pt x="32004" y="136017"/>
                </a:cubicBezTo>
                <a:moveTo>
                  <a:pt x="296037" y="144019"/>
                </a:moveTo>
                <a:cubicBezTo>
                  <a:pt x="300457" y="144019"/>
                  <a:pt x="304038" y="140437"/>
                  <a:pt x="304038" y="136017"/>
                </a:cubicBezTo>
                <a:cubicBezTo>
                  <a:pt x="304038" y="131598"/>
                  <a:pt x="300457" y="128016"/>
                  <a:pt x="296037" y="128016"/>
                </a:cubicBezTo>
                <a:cubicBezTo>
                  <a:pt x="291617" y="128016"/>
                  <a:pt x="288036" y="131598"/>
                  <a:pt x="288036" y="136017"/>
                </a:cubicBezTo>
                <a:cubicBezTo>
                  <a:pt x="288036" y="140437"/>
                  <a:pt x="291617" y="144019"/>
                  <a:pt x="296037" y="144019"/>
                </a:cubicBez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4512034" y="2182421"/>
            <a:ext cx="320040" cy="213360"/>
          </a:xfrm>
          <a:custGeom>
            <a:avLst/>
            <a:gdLst/>
            <a:ahLst/>
            <a:cxnLst/>
            <a:rect l="l" t="t" r="r" b="b"/>
            <a:pathLst>
              <a:path w="320040" h="213360">
                <a:moveTo>
                  <a:pt x="62229" y="26670"/>
                </a:moveTo>
                <a:cubicBezTo>
                  <a:pt x="62229" y="46284"/>
                  <a:pt x="46281" y="62231"/>
                  <a:pt x="26669" y="62231"/>
                </a:cubicBezTo>
                <a:lnTo>
                  <a:pt x="26669" y="151131"/>
                </a:lnTo>
                <a:cubicBezTo>
                  <a:pt x="46281" y="151131"/>
                  <a:pt x="62229" y="167078"/>
                  <a:pt x="62229" y="186692"/>
                </a:cubicBezTo>
                <a:lnTo>
                  <a:pt x="257808" y="186692"/>
                </a:lnTo>
                <a:cubicBezTo>
                  <a:pt x="257808" y="167078"/>
                  <a:pt x="273756" y="151131"/>
                  <a:pt x="293368" y="151131"/>
                </a:cubicBezTo>
                <a:lnTo>
                  <a:pt x="293368" y="62231"/>
                </a:lnTo>
                <a:cubicBezTo>
                  <a:pt x="273756" y="62231"/>
                  <a:pt x="257808" y="46284"/>
                  <a:pt x="257808" y="26670"/>
                </a:cubicBezTo>
                <a:lnTo>
                  <a:pt x="62229" y="26670"/>
                </a:lnTo>
                <a:moveTo>
                  <a:pt x="0" y="35561"/>
                </a:moveTo>
                <a:cubicBezTo>
                  <a:pt x="0" y="15947"/>
                  <a:pt x="15948" y="0"/>
                  <a:pt x="35560" y="0"/>
                </a:cubicBezTo>
                <a:lnTo>
                  <a:pt x="284480" y="0"/>
                </a:lnTo>
                <a:cubicBezTo>
                  <a:pt x="304092" y="0"/>
                  <a:pt x="320040" y="15947"/>
                  <a:pt x="320040" y="35561"/>
                </a:cubicBezTo>
                <a:lnTo>
                  <a:pt x="320040" y="177801"/>
                </a:lnTo>
                <a:cubicBezTo>
                  <a:pt x="320040" y="197416"/>
                  <a:pt x="304092" y="213362"/>
                  <a:pt x="284480" y="213362"/>
                </a:cubicBezTo>
                <a:lnTo>
                  <a:pt x="35560" y="213362"/>
                </a:lnTo>
                <a:cubicBezTo>
                  <a:pt x="15948" y="213362"/>
                  <a:pt x="0" y="197416"/>
                  <a:pt x="0" y="177801"/>
                </a:cubicBezTo>
                <a:lnTo>
                  <a:pt x="0" y="35561"/>
                </a:lnTo>
                <a:moveTo>
                  <a:pt x="160020" y="53340"/>
                </a:moveTo>
                <a:cubicBezTo>
                  <a:pt x="189480" y="53340"/>
                  <a:pt x="213361" y="77221"/>
                  <a:pt x="213361" y="106680"/>
                </a:cubicBezTo>
                <a:cubicBezTo>
                  <a:pt x="213361" y="136139"/>
                  <a:pt x="189480" y="160020"/>
                  <a:pt x="160020" y="160020"/>
                </a:cubicBezTo>
                <a:cubicBezTo>
                  <a:pt x="130560" y="160020"/>
                  <a:pt x="106679" y="136139"/>
                  <a:pt x="106679" y="106680"/>
                </a:cubicBezTo>
                <a:cubicBezTo>
                  <a:pt x="106679" y="77221"/>
                  <a:pt x="130560" y="53340"/>
                  <a:pt x="160020" y="53340"/>
                </a:cubicBezTo>
                <a:lnTo>
                  <a:pt x="160020" y="53340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862781" y="2177068"/>
            <a:ext cx="320040" cy="224067"/>
          </a:xfrm>
          <a:custGeom>
            <a:avLst/>
            <a:gdLst/>
            <a:ahLst/>
            <a:cxnLst/>
            <a:rect l="l" t="t" r="r" b="b"/>
            <a:pathLst>
              <a:path w="320040" h="224067">
                <a:moveTo>
                  <a:pt x="160023" y="24002"/>
                </a:moveTo>
                <a:cubicBezTo>
                  <a:pt x="161275" y="24002"/>
                  <a:pt x="162523" y="24202"/>
                  <a:pt x="163723" y="24652"/>
                </a:cubicBezTo>
                <a:lnTo>
                  <a:pt x="272735" y="64007"/>
                </a:lnTo>
                <a:lnTo>
                  <a:pt x="163723" y="103362"/>
                </a:lnTo>
                <a:cubicBezTo>
                  <a:pt x="162523" y="103812"/>
                  <a:pt x="161271" y="104012"/>
                  <a:pt x="160023" y="104012"/>
                </a:cubicBezTo>
                <a:cubicBezTo>
                  <a:pt x="158772" y="104012"/>
                  <a:pt x="157524" y="103812"/>
                  <a:pt x="156324" y="103362"/>
                </a:cubicBezTo>
                <a:lnTo>
                  <a:pt x="92466" y="80310"/>
                </a:lnTo>
                <a:lnTo>
                  <a:pt x="162871" y="53908"/>
                </a:lnTo>
                <a:cubicBezTo>
                  <a:pt x="167022" y="52358"/>
                  <a:pt x="169122" y="47757"/>
                  <a:pt x="167573" y="43608"/>
                </a:cubicBezTo>
                <a:cubicBezTo>
                  <a:pt x="166024" y="39458"/>
                  <a:pt x="161422" y="37356"/>
                  <a:pt x="157271" y="38907"/>
                </a:cubicBezTo>
                <a:lnTo>
                  <a:pt x="77462" y="68811"/>
                </a:lnTo>
                <a:cubicBezTo>
                  <a:pt x="74864" y="69810"/>
                  <a:pt x="72313" y="70910"/>
                  <a:pt x="69810" y="72111"/>
                </a:cubicBezTo>
                <a:lnTo>
                  <a:pt x="47359" y="64011"/>
                </a:lnTo>
                <a:lnTo>
                  <a:pt x="156371" y="24656"/>
                </a:lnTo>
                <a:cubicBezTo>
                  <a:pt x="157572" y="24206"/>
                  <a:pt x="158823" y="24007"/>
                  <a:pt x="160071" y="24007"/>
                </a:cubicBezTo>
                <a:lnTo>
                  <a:pt x="160023" y="24002"/>
                </a:lnTo>
                <a:moveTo>
                  <a:pt x="7908" y="75307"/>
                </a:moveTo>
                <a:lnTo>
                  <a:pt x="46611" y="89257"/>
                </a:lnTo>
                <a:cubicBezTo>
                  <a:pt x="33009" y="103608"/>
                  <a:pt x="24758" y="122609"/>
                  <a:pt x="24057" y="143111"/>
                </a:cubicBezTo>
                <a:cubicBezTo>
                  <a:pt x="24006" y="143412"/>
                  <a:pt x="24006" y="143712"/>
                  <a:pt x="24006" y="144012"/>
                </a:cubicBezTo>
                <a:cubicBezTo>
                  <a:pt x="24006" y="158213"/>
                  <a:pt x="18607" y="172914"/>
                  <a:pt x="12856" y="184416"/>
                </a:cubicBezTo>
                <a:cubicBezTo>
                  <a:pt x="9604" y="190916"/>
                  <a:pt x="5905" y="197318"/>
                  <a:pt x="1603" y="203217"/>
                </a:cubicBezTo>
                <a:cubicBezTo>
                  <a:pt x="3" y="205368"/>
                  <a:pt x="-448" y="208167"/>
                  <a:pt x="455" y="210719"/>
                </a:cubicBezTo>
                <a:cubicBezTo>
                  <a:pt x="1354" y="213269"/>
                  <a:pt x="3453" y="215169"/>
                  <a:pt x="6055" y="215819"/>
                </a:cubicBezTo>
                <a:lnTo>
                  <a:pt x="38059" y="223820"/>
                </a:lnTo>
                <a:cubicBezTo>
                  <a:pt x="40159" y="224369"/>
                  <a:pt x="42409" y="223970"/>
                  <a:pt x="44258" y="222821"/>
                </a:cubicBezTo>
                <a:cubicBezTo>
                  <a:pt x="46108" y="221671"/>
                  <a:pt x="47408" y="219771"/>
                  <a:pt x="47808" y="217620"/>
                </a:cubicBezTo>
                <a:cubicBezTo>
                  <a:pt x="52109" y="196217"/>
                  <a:pt x="49958" y="177017"/>
                  <a:pt x="46758" y="163264"/>
                </a:cubicBezTo>
                <a:cubicBezTo>
                  <a:pt x="45158" y="156264"/>
                  <a:pt x="43007" y="149112"/>
                  <a:pt x="40056" y="142511"/>
                </a:cubicBezTo>
                <a:cubicBezTo>
                  <a:pt x="41007" y="124010"/>
                  <a:pt x="49657" y="107057"/>
                  <a:pt x="63410" y="95405"/>
                </a:cubicBezTo>
                <a:lnTo>
                  <a:pt x="148169" y="126008"/>
                </a:lnTo>
                <a:cubicBezTo>
                  <a:pt x="151968" y="127359"/>
                  <a:pt x="155968" y="128058"/>
                  <a:pt x="160020" y="128058"/>
                </a:cubicBezTo>
                <a:cubicBezTo>
                  <a:pt x="164072" y="128058"/>
                  <a:pt x="168072" y="127359"/>
                  <a:pt x="171871" y="126008"/>
                </a:cubicBezTo>
                <a:lnTo>
                  <a:pt x="312135" y="75304"/>
                </a:lnTo>
                <a:cubicBezTo>
                  <a:pt x="316884" y="73603"/>
                  <a:pt x="320037" y="69053"/>
                  <a:pt x="320037" y="64002"/>
                </a:cubicBezTo>
                <a:cubicBezTo>
                  <a:pt x="320037" y="58952"/>
                  <a:pt x="316888" y="54450"/>
                  <a:pt x="312135" y="52700"/>
                </a:cubicBezTo>
                <a:lnTo>
                  <a:pt x="171871" y="2046"/>
                </a:lnTo>
                <a:cubicBezTo>
                  <a:pt x="168072" y="695"/>
                  <a:pt x="164072" y="-5"/>
                  <a:pt x="160020" y="-5"/>
                </a:cubicBezTo>
                <a:cubicBezTo>
                  <a:pt x="155968" y="-5"/>
                  <a:pt x="151968" y="695"/>
                  <a:pt x="148169" y="2046"/>
                </a:cubicBezTo>
                <a:lnTo>
                  <a:pt x="7905" y="52700"/>
                </a:lnTo>
                <a:cubicBezTo>
                  <a:pt x="3156" y="54450"/>
                  <a:pt x="3" y="58952"/>
                  <a:pt x="3" y="64002"/>
                </a:cubicBezTo>
                <a:cubicBezTo>
                  <a:pt x="3" y="69053"/>
                  <a:pt x="3152" y="73554"/>
                  <a:pt x="7905" y="75304"/>
                </a:cubicBezTo>
                <a:lnTo>
                  <a:pt x="7908" y="75307"/>
                </a:lnTo>
                <a:moveTo>
                  <a:pt x="248332" y="115311"/>
                </a:moveTo>
                <a:lnTo>
                  <a:pt x="225081" y="123712"/>
                </a:lnTo>
                <a:lnTo>
                  <a:pt x="231430" y="183968"/>
                </a:lnTo>
                <a:cubicBezTo>
                  <a:pt x="229030" y="185718"/>
                  <a:pt x="225030" y="187967"/>
                  <a:pt x="219128" y="190268"/>
                </a:cubicBezTo>
                <a:cubicBezTo>
                  <a:pt x="205027" y="195819"/>
                  <a:pt x="184026" y="200020"/>
                  <a:pt x="160023" y="200020"/>
                </a:cubicBezTo>
                <a:cubicBezTo>
                  <a:pt x="136020" y="200020"/>
                  <a:pt x="115019" y="195819"/>
                  <a:pt x="100867" y="190318"/>
                </a:cubicBezTo>
                <a:cubicBezTo>
                  <a:pt x="94965" y="188017"/>
                  <a:pt x="90965" y="185718"/>
                  <a:pt x="88565" y="184017"/>
                </a:cubicBezTo>
                <a:lnTo>
                  <a:pt x="94914" y="123761"/>
                </a:lnTo>
                <a:lnTo>
                  <a:pt x="71663" y="115361"/>
                </a:lnTo>
                <a:lnTo>
                  <a:pt x="64011" y="188019"/>
                </a:lnTo>
                <a:cubicBezTo>
                  <a:pt x="64011" y="205671"/>
                  <a:pt x="107015" y="224022"/>
                  <a:pt x="160020" y="224022"/>
                </a:cubicBezTo>
                <a:cubicBezTo>
                  <a:pt x="213025" y="224022"/>
                  <a:pt x="256029" y="205671"/>
                  <a:pt x="256029" y="188019"/>
                </a:cubicBezTo>
                <a:lnTo>
                  <a:pt x="248376" y="115311"/>
                </a:lnTo>
                <a:lnTo>
                  <a:pt x="248332" y="115311"/>
                </a:lnTo>
                <a:moveTo>
                  <a:pt x="233732" y="182018"/>
                </a:moveTo>
                <a:cubicBezTo>
                  <a:pt x="233732" y="182018"/>
                  <a:pt x="233680" y="182068"/>
                  <a:pt x="233581" y="182218"/>
                </a:cubicBezTo>
                <a:cubicBezTo>
                  <a:pt x="233680" y="182068"/>
                  <a:pt x="233732" y="182018"/>
                  <a:pt x="233732" y="182018"/>
                </a:cubicBezTo>
                <a:moveTo>
                  <a:pt x="86318" y="182018"/>
                </a:moveTo>
                <a:cubicBezTo>
                  <a:pt x="86318" y="182018"/>
                  <a:pt x="86369" y="182068"/>
                  <a:pt x="86468" y="182218"/>
                </a:cubicBezTo>
                <a:cubicBezTo>
                  <a:pt x="86369" y="182068"/>
                  <a:pt x="86318" y="182018"/>
                  <a:pt x="86318" y="182018"/>
                </a:cubicBez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447"/>
            <a:ext cx="365760" cy="6857553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860897" y="6495651"/>
            <a:ext cx="60185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000" dirty="0">
                <a:solidFill>
                  <a:srgbClr val="A6A6A6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Marmara Üniversitesi İnşaat Mühendisliği Bölümü Tanıtımı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1826240" y="447"/>
            <a:ext cx="365760" cy="6857553"/>
          </a:xfrm>
          <a:prstGeom prst="rect">
            <a:avLst/>
          </a:prstGeom>
          <a:solidFill>
            <a:srgbClr val="FFD600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512034" y="4727695"/>
            <a:ext cx="3200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024"/>
              </a:spcBef>
              <a:buNone/>
            </a:pPr>
            <a:r>
              <a:rPr lang="en-US" sz="1229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Mezunlar etik, sürdürülebilirlik, yaşam boyu öğrenme ve profesyonel sorumluluk değerleri ile topluma katkıda bulunurlar.</a:t>
            </a:r>
            <a:endParaRPr lang="en-US" sz="1229" dirty="0"/>
          </a:p>
        </p:txBody>
      </p:sp>
      <p:sp>
        <p:nvSpPr>
          <p:cNvPr id="7" name="Text 5"/>
          <p:cNvSpPr/>
          <p:nvPr/>
        </p:nvSpPr>
        <p:spPr>
          <a:xfrm>
            <a:off x="4948905" y="4267484"/>
            <a:ext cx="2763529" cy="309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878"/>
              </a:spcBef>
              <a:buNone/>
            </a:pPr>
            <a:r>
              <a:rPr lang="en-US" sz="1229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Topluma Katkı ve Değerler</a:t>
            </a:r>
            <a:endParaRPr lang="en-US" sz="1229" dirty="0"/>
          </a:p>
        </p:txBody>
      </p:sp>
      <p:sp>
        <p:nvSpPr>
          <p:cNvPr id="8" name="Text 6"/>
          <p:cNvSpPr/>
          <p:nvPr/>
        </p:nvSpPr>
        <p:spPr>
          <a:xfrm>
            <a:off x="861872" y="4727695"/>
            <a:ext cx="3200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024"/>
              </a:spcBef>
              <a:buNone/>
            </a:pPr>
            <a:r>
              <a:rPr lang="en-US" sz="1229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İnşaat sektörü dışındaki endüstrilerde analitik yaklaşım ve problem çözme becerileri ile çalışma imkanı bulurlar.</a:t>
            </a:r>
            <a:endParaRPr lang="en-US" sz="1229" dirty="0"/>
          </a:p>
        </p:txBody>
      </p:sp>
      <p:sp>
        <p:nvSpPr>
          <p:cNvPr id="9" name="Text 7"/>
          <p:cNvSpPr/>
          <p:nvPr/>
        </p:nvSpPr>
        <p:spPr>
          <a:xfrm>
            <a:off x="1289488" y="4271179"/>
            <a:ext cx="2772783" cy="309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878"/>
              </a:spcBef>
              <a:buNone/>
            </a:pPr>
            <a:r>
              <a:rPr lang="en-US" sz="1229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Endüstrilerde Çalışma İmkanı</a:t>
            </a:r>
            <a:endParaRPr lang="en-US" sz="1229" dirty="0"/>
          </a:p>
        </p:txBody>
      </p:sp>
      <p:sp>
        <p:nvSpPr>
          <p:cNvPr id="10" name="Text 8"/>
          <p:cNvSpPr/>
          <p:nvPr/>
        </p:nvSpPr>
        <p:spPr>
          <a:xfrm>
            <a:off x="8128821" y="2478797"/>
            <a:ext cx="320039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024"/>
              </a:spcBef>
              <a:buNone/>
            </a:pPr>
            <a:r>
              <a:rPr lang="en-US" sz="1229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Yurt içi ve yurt dışı lisansüstü eğitim ve akademik kariyer fırsatları mevcuttur.</a:t>
            </a:r>
            <a:endParaRPr lang="en-US" sz="1229" dirty="0"/>
          </a:p>
        </p:txBody>
      </p:sp>
      <p:sp>
        <p:nvSpPr>
          <p:cNvPr id="11" name="Text 9"/>
          <p:cNvSpPr/>
          <p:nvPr/>
        </p:nvSpPr>
        <p:spPr>
          <a:xfrm>
            <a:off x="8556437" y="2001258"/>
            <a:ext cx="2772782" cy="309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878"/>
              </a:spcBef>
              <a:buNone/>
            </a:pPr>
            <a:r>
              <a:rPr lang="en-US" sz="1229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Lisansüstü Eğitim ve Akademik Kariyer</a:t>
            </a:r>
            <a:endParaRPr lang="en-US" sz="1229" dirty="0"/>
          </a:p>
        </p:txBody>
      </p:sp>
      <p:sp>
        <p:nvSpPr>
          <p:cNvPr id="12" name="Text 10"/>
          <p:cNvSpPr/>
          <p:nvPr/>
        </p:nvSpPr>
        <p:spPr>
          <a:xfrm>
            <a:off x="4512034" y="2480538"/>
            <a:ext cx="3200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024"/>
              </a:spcBef>
              <a:buNone/>
            </a:pPr>
            <a:r>
              <a:rPr lang="en-US" sz="1229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Kendi kurdukları firmalarda mühendislik hizmeti verebilirler.</a:t>
            </a:r>
            <a:endParaRPr lang="en-US" sz="1229" dirty="0"/>
          </a:p>
        </p:txBody>
      </p:sp>
      <p:sp>
        <p:nvSpPr>
          <p:cNvPr id="13" name="Text 11"/>
          <p:cNvSpPr/>
          <p:nvPr/>
        </p:nvSpPr>
        <p:spPr>
          <a:xfrm>
            <a:off x="4948905" y="2020327"/>
            <a:ext cx="2763529" cy="309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878"/>
              </a:spcBef>
              <a:buNone/>
            </a:pPr>
            <a:r>
              <a:rPr lang="en-US" sz="1229" b="1" dirty="0" err="1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Firma</a:t>
            </a:r>
            <a:r>
              <a:rPr lang="en-US" sz="1229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Kurma İmkanı</a:t>
            </a:r>
            <a:endParaRPr lang="en-US" sz="1229" dirty="0"/>
          </a:p>
        </p:txBody>
      </p:sp>
      <p:sp>
        <p:nvSpPr>
          <p:cNvPr id="14" name="Text 12"/>
          <p:cNvSpPr/>
          <p:nvPr/>
        </p:nvSpPr>
        <p:spPr>
          <a:xfrm>
            <a:off x="861872" y="2480538"/>
            <a:ext cx="3200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spcBef>
                <a:spcPts val="1024"/>
              </a:spcBef>
              <a:buNone/>
            </a:pPr>
            <a:r>
              <a:rPr lang="en-US" sz="1229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Mezunlar şantiye mühendisi, teknik ofis mühendisi, yönetici gibi pozisyonlarda çalışabilirler.</a:t>
            </a:r>
            <a:endParaRPr lang="en-US" sz="1229" dirty="0"/>
          </a:p>
        </p:txBody>
      </p:sp>
      <p:sp>
        <p:nvSpPr>
          <p:cNvPr id="15" name="Text 13"/>
          <p:cNvSpPr/>
          <p:nvPr/>
        </p:nvSpPr>
        <p:spPr>
          <a:xfrm>
            <a:off x="1289488" y="2024022"/>
            <a:ext cx="2772783" cy="309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878"/>
              </a:spcBef>
              <a:buNone/>
            </a:pPr>
            <a:r>
              <a:rPr lang="en-US" sz="1229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Çalışma Pozisyonları</a:t>
            </a:r>
            <a:endParaRPr lang="en-US" sz="1229" dirty="0"/>
          </a:p>
        </p:txBody>
      </p:sp>
      <p:sp>
        <p:nvSpPr>
          <p:cNvPr id="16" name="Text 14"/>
          <p:cNvSpPr/>
          <p:nvPr/>
        </p:nvSpPr>
        <p:spPr>
          <a:xfrm>
            <a:off x="855573" y="447"/>
            <a:ext cx="10474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32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Mezunların Kariyer Fırsatları</a:t>
            </a:r>
            <a:endParaRPr lang="en-US" sz="3200" dirty="0"/>
          </a:p>
        </p:txBody>
      </p:sp>
      <p:sp>
        <p:nvSpPr>
          <p:cNvPr id="17" name="Text 15"/>
          <p:cNvSpPr/>
          <p:nvPr/>
        </p:nvSpPr>
        <p:spPr>
          <a:xfrm>
            <a:off x="852637" y="-6164"/>
            <a:ext cx="457200" cy="457200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942637" y="40636"/>
            <a:ext cx="277200" cy="36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dirty="0">
                <a:solidFill>
                  <a:srgbClr val="FFFFFF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7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128821" y="4267484"/>
            <a:ext cx="3200398" cy="1831811"/>
          </a:xfrm>
          <a:prstGeom prst="rect">
            <a:avLst/>
          </a:prstGeom>
          <a:blipFill>
            <a:blip r:embed="rId3"/>
            <a:srcRect/>
            <a:stretch>
              <a:fillRect t="-94465" b="-94465"/>
            </a:stretch>
          </a:blip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11133713" y="6146003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4512034" y="4347446"/>
            <a:ext cx="320040" cy="192905"/>
          </a:xfrm>
          <a:custGeom>
            <a:avLst/>
            <a:gdLst/>
            <a:ahLst/>
            <a:cxnLst/>
            <a:rect l="l" t="t" r="r" b="b"/>
            <a:pathLst>
              <a:path w="320040" h="192905">
                <a:moveTo>
                  <a:pt x="136116" y="301"/>
                </a:moveTo>
                <a:lnTo>
                  <a:pt x="110564" y="25855"/>
                </a:lnTo>
                <a:cubicBezTo>
                  <a:pt x="102912" y="27956"/>
                  <a:pt x="95814" y="31806"/>
                  <a:pt x="89813" y="37107"/>
                </a:cubicBezTo>
                <a:lnTo>
                  <a:pt x="76512" y="48959"/>
                </a:lnTo>
                <a:cubicBezTo>
                  <a:pt x="71411" y="53510"/>
                  <a:pt x="64760" y="56010"/>
                  <a:pt x="57908" y="56010"/>
                </a:cubicBezTo>
                <a:lnTo>
                  <a:pt x="48006" y="56010"/>
                </a:lnTo>
                <a:lnTo>
                  <a:pt x="48006" y="120018"/>
                </a:lnTo>
                <a:cubicBezTo>
                  <a:pt x="58206" y="120319"/>
                  <a:pt x="67909" y="124468"/>
                  <a:pt x="75158" y="131719"/>
                </a:cubicBezTo>
                <a:lnTo>
                  <a:pt x="92959" y="149521"/>
                </a:lnTo>
                <a:lnTo>
                  <a:pt x="96460" y="153022"/>
                </a:lnTo>
                <a:lnTo>
                  <a:pt x="96460" y="153022"/>
                </a:lnTo>
                <a:lnTo>
                  <a:pt x="109963" y="166523"/>
                </a:lnTo>
                <a:cubicBezTo>
                  <a:pt x="113064" y="169623"/>
                  <a:pt x="118165" y="169623"/>
                  <a:pt x="121263" y="166523"/>
                </a:cubicBezTo>
                <a:cubicBezTo>
                  <a:pt x="122115" y="165673"/>
                  <a:pt x="122764" y="164673"/>
                  <a:pt x="123113" y="163622"/>
                </a:cubicBezTo>
                <a:cubicBezTo>
                  <a:pt x="124515" y="159772"/>
                  <a:pt x="127763" y="156870"/>
                  <a:pt x="131764" y="155971"/>
                </a:cubicBezTo>
                <a:cubicBezTo>
                  <a:pt x="135764" y="155071"/>
                  <a:pt x="139963" y="156272"/>
                  <a:pt x="142866" y="159222"/>
                </a:cubicBezTo>
                <a:lnTo>
                  <a:pt x="148268" y="164523"/>
                </a:lnTo>
                <a:cubicBezTo>
                  <a:pt x="154070" y="170323"/>
                  <a:pt x="163470" y="170323"/>
                  <a:pt x="169221" y="164523"/>
                </a:cubicBezTo>
                <a:cubicBezTo>
                  <a:pt x="171922" y="161822"/>
                  <a:pt x="173372" y="158373"/>
                  <a:pt x="173522" y="154822"/>
                </a:cubicBezTo>
                <a:cubicBezTo>
                  <a:pt x="173721" y="150421"/>
                  <a:pt x="176323" y="146521"/>
                  <a:pt x="180323" y="144621"/>
                </a:cubicBezTo>
                <a:cubicBezTo>
                  <a:pt x="184324" y="142721"/>
                  <a:pt x="188974" y="143120"/>
                  <a:pt x="192523" y="145670"/>
                </a:cubicBezTo>
                <a:cubicBezTo>
                  <a:pt x="197225" y="149021"/>
                  <a:pt x="203776" y="148572"/>
                  <a:pt x="207975" y="144370"/>
                </a:cubicBezTo>
                <a:cubicBezTo>
                  <a:pt x="212676" y="139669"/>
                  <a:pt x="212676" y="132069"/>
                  <a:pt x="207975" y="127418"/>
                </a:cubicBezTo>
                <a:lnTo>
                  <a:pt x="170069" y="89514"/>
                </a:lnTo>
                <a:lnTo>
                  <a:pt x="152166" y="106017"/>
                </a:lnTo>
                <a:cubicBezTo>
                  <a:pt x="138513" y="118619"/>
                  <a:pt x="117564" y="118818"/>
                  <a:pt x="103661" y="106466"/>
                </a:cubicBezTo>
                <a:cubicBezTo>
                  <a:pt x="87809" y="92365"/>
                  <a:pt x="87457" y="67762"/>
                  <a:pt x="102861" y="53209"/>
                </a:cubicBezTo>
                <a:lnTo>
                  <a:pt x="137915" y="20105"/>
                </a:lnTo>
                <a:cubicBezTo>
                  <a:pt x="151616" y="7203"/>
                  <a:pt x="169717" y="2"/>
                  <a:pt x="188571" y="2"/>
                </a:cubicBezTo>
                <a:cubicBezTo>
                  <a:pt x="206624" y="2"/>
                  <a:pt x="224076" y="6653"/>
                  <a:pt x="237527" y="18604"/>
                </a:cubicBezTo>
                <a:lnTo>
                  <a:pt x="252579" y="32005"/>
                </a:lnTo>
                <a:lnTo>
                  <a:pt x="272031" y="32005"/>
                </a:lnTo>
                <a:lnTo>
                  <a:pt x="292033" y="32005"/>
                </a:lnTo>
                <a:lnTo>
                  <a:pt x="312036" y="32005"/>
                </a:lnTo>
                <a:cubicBezTo>
                  <a:pt x="316436" y="32005"/>
                  <a:pt x="320037" y="35604"/>
                  <a:pt x="320037" y="40007"/>
                </a:cubicBezTo>
                <a:lnTo>
                  <a:pt x="320037" y="144019"/>
                </a:lnTo>
                <a:cubicBezTo>
                  <a:pt x="320037" y="152869"/>
                  <a:pt x="312887" y="160020"/>
                  <a:pt x="304035" y="160020"/>
                </a:cubicBezTo>
                <a:lnTo>
                  <a:pt x="288033" y="160020"/>
                </a:lnTo>
                <a:cubicBezTo>
                  <a:pt x="282131" y="160020"/>
                  <a:pt x="276931" y="156820"/>
                  <a:pt x="274182" y="152019"/>
                </a:cubicBezTo>
                <a:lnTo>
                  <a:pt x="231725" y="152019"/>
                </a:lnTo>
                <a:cubicBezTo>
                  <a:pt x="230026" y="155370"/>
                  <a:pt x="227776" y="158570"/>
                  <a:pt x="224975" y="161371"/>
                </a:cubicBezTo>
                <a:cubicBezTo>
                  <a:pt x="216424" y="169922"/>
                  <a:pt x="204573" y="173273"/>
                  <a:pt x="193471" y="171421"/>
                </a:cubicBezTo>
                <a:cubicBezTo>
                  <a:pt x="191672" y="175071"/>
                  <a:pt x="189221" y="178472"/>
                  <a:pt x="186171" y="181522"/>
                </a:cubicBezTo>
                <a:cubicBezTo>
                  <a:pt x="172518" y="195173"/>
                  <a:pt x="151168" y="196524"/>
                  <a:pt x="135966" y="185573"/>
                </a:cubicBezTo>
                <a:cubicBezTo>
                  <a:pt x="123414" y="195974"/>
                  <a:pt x="104711" y="195324"/>
                  <a:pt x="92962" y="183522"/>
                </a:cubicBezTo>
                <a:lnTo>
                  <a:pt x="79511" y="170021"/>
                </a:lnTo>
                <a:lnTo>
                  <a:pt x="76010" y="166519"/>
                </a:lnTo>
                <a:lnTo>
                  <a:pt x="58206" y="148718"/>
                </a:lnTo>
                <a:cubicBezTo>
                  <a:pt x="55457" y="145967"/>
                  <a:pt x="51856" y="144368"/>
                  <a:pt x="48006" y="144067"/>
                </a:cubicBezTo>
                <a:cubicBezTo>
                  <a:pt x="48006" y="152867"/>
                  <a:pt x="40805" y="160018"/>
                  <a:pt x="32004" y="160018"/>
                </a:cubicBezTo>
                <a:lnTo>
                  <a:pt x="16002" y="160018"/>
                </a:lnTo>
                <a:cubicBezTo>
                  <a:pt x="7150" y="160018"/>
                  <a:pt x="0" y="152867"/>
                  <a:pt x="0" y="144017"/>
                </a:cubicBezTo>
                <a:lnTo>
                  <a:pt x="0" y="40005"/>
                </a:lnTo>
                <a:cubicBezTo>
                  <a:pt x="0" y="35604"/>
                  <a:pt x="3601" y="32003"/>
                  <a:pt x="8001" y="32003"/>
                </a:cubicBezTo>
                <a:lnTo>
                  <a:pt x="28004" y="32003"/>
                </a:lnTo>
                <a:lnTo>
                  <a:pt x="48006" y="32003"/>
                </a:lnTo>
                <a:lnTo>
                  <a:pt x="57908" y="32003"/>
                </a:lnTo>
                <a:cubicBezTo>
                  <a:pt x="58910" y="32003"/>
                  <a:pt x="59857" y="31654"/>
                  <a:pt x="60558" y="31004"/>
                </a:cubicBezTo>
                <a:lnTo>
                  <a:pt x="73811" y="19202"/>
                </a:lnTo>
                <a:cubicBezTo>
                  <a:pt x="87761" y="6850"/>
                  <a:pt x="105716" y="0"/>
                  <a:pt x="124368" y="0"/>
                </a:cubicBezTo>
                <a:lnTo>
                  <a:pt x="129517" y="0"/>
                </a:lnTo>
                <a:cubicBezTo>
                  <a:pt x="131716" y="0"/>
                  <a:pt x="133969" y="100"/>
                  <a:pt x="136116" y="301"/>
                </a:cubicBezTo>
                <a:lnTo>
                  <a:pt x="136116" y="301"/>
                </a:lnTo>
                <a:moveTo>
                  <a:pt x="272034" y="128016"/>
                </a:moveTo>
                <a:lnTo>
                  <a:pt x="272034" y="56006"/>
                </a:lnTo>
                <a:lnTo>
                  <a:pt x="248031" y="56006"/>
                </a:lnTo>
                <a:cubicBezTo>
                  <a:pt x="245080" y="56006"/>
                  <a:pt x="242229" y="54906"/>
                  <a:pt x="240081" y="52956"/>
                </a:cubicBezTo>
                <a:lnTo>
                  <a:pt x="221628" y="36554"/>
                </a:lnTo>
                <a:cubicBezTo>
                  <a:pt x="212526" y="28453"/>
                  <a:pt x="200774" y="24001"/>
                  <a:pt x="188574" y="24001"/>
                </a:cubicBezTo>
                <a:cubicBezTo>
                  <a:pt x="175872" y="24001"/>
                  <a:pt x="163672" y="28853"/>
                  <a:pt x="154419" y="37553"/>
                </a:cubicBezTo>
                <a:lnTo>
                  <a:pt x="119365" y="70657"/>
                </a:lnTo>
                <a:cubicBezTo>
                  <a:pt x="114216" y="75557"/>
                  <a:pt x="114315" y="83809"/>
                  <a:pt x="119615" y="88509"/>
                </a:cubicBezTo>
                <a:cubicBezTo>
                  <a:pt x="124265" y="92660"/>
                  <a:pt x="131316" y="92560"/>
                  <a:pt x="135867" y="88358"/>
                </a:cubicBezTo>
                <a:lnTo>
                  <a:pt x="171820" y="55153"/>
                </a:lnTo>
                <a:cubicBezTo>
                  <a:pt x="176672" y="50653"/>
                  <a:pt x="184273" y="50952"/>
                  <a:pt x="188772" y="55854"/>
                </a:cubicBezTo>
                <a:cubicBezTo>
                  <a:pt x="193272" y="60753"/>
                  <a:pt x="192974" y="68306"/>
                  <a:pt x="188072" y="72806"/>
                </a:cubicBezTo>
                <a:lnTo>
                  <a:pt x="187671" y="73205"/>
                </a:lnTo>
                <a:lnTo>
                  <a:pt x="224876" y="110411"/>
                </a:lnTo>
                <a:cubicBezTo>
                  <a:pt x="229878" y="115411"/>
                  <a:pt x="233127" y="121563"/>
                  <a:pt x="234577" y="127963"/>
                </a:cubicBezTo>
                <a:lnTo>
                  <a:pt x="271980" y="127963"/>
                </a:lnTo>
                <a:lnTo>
                  <a:pt x="272034" y="128016"/>
                </a:lnTo>
                <a:moveTo>
                  <a:pt x="32004" y="136017"/>
                </a:moveTo>
                <a:cubicBezTo>
                  <a:pt x="32004" y="131598"/>
                  <a:pt x="28423" y="128016"/>
                  <a:pt x="24003" y="128016"/>
                </a:cubicBezTo>
                <a:cubicBezTo>
                  <a:pt x="19583" y="128016"/>
                  <a:pt x="16002" y="131598"/>
                  <a:pt x="16002" y="136017"/>
                </a:cubicBezTo>
                <a:cubicBezTo>
                  <a:pt x="16002" y="140437"/>
                  <a:pt x="19583" y="144019"/>
                  <a:pt x="24003" y="144019"/>
                </a:cubicBezTo>
                <a:cubicBezTo>
                  <a:pt x="28423" y="144019"/>
                  <a:pt x="32004" y="140437"/>
                  <a:pt x="32004" y="136017"/>
                </a:cubicBezTo>
                <a:moveTo>
                  <a:pt x="296037" y="144019"/>
                </a:moveTo>
                <a:cubicBezTo>
                  <a:pt x="300457" y="144019"/>
                  <a:pt x="304038" y="140437"/>
                  <a:pt x="304038" y="136017"/>
                </a:cubicBezTo>
                <a:cubicBezTo>
                  <a:pt x="304038" y="131598"/>
                  <a:pt x="300457" y="128016"/>
                  <a:pt x="296037" y="128016"/>
                </a:cubicBezTo>
                <a:cubicBezTo>
                  <a:pt x="291617" y="128016"/>
                  <a:pt x="288036" y="131598"/>
                  <a:pt x="288036" y="136017"/>
                </a:cubicBezTo>
                <a:cubicBezTo>
                  <a:pt x="288036" y="140437"/>
                  <a:pt x="291617" y="144019"/>
                  <a:pt x="296037" y="144019"/>
                </a:cubicBez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912787" y="4283878"/>
            <a:ext cx="220028" cy="320040"/>
          </a:xfrm>
          <a:custGeom>
            <a:avLst/>
            <a:gdLst/>
            <a:ahLst/>
            <a:cxnLst/>
            <a:rect l="l" t="t" r="r" b="b"/>
            <a:pathLst>
              <a:path w="220028" h="320040">
                <a:moveTo>
                  <a:pt x="175771" y="155581"/>
                </a:moveTo>
                <a:cubicBezTo>
                  <a:pt x="184773" y="142706"/>
                  <a:pt x="190022" y="127014"/>
                  <a:pt x="190022" y="110014"/>
                </a:cubicBezTo>
                <a:cubicBezTo>
                  <a:pt x="190022" y="65819"/>
                  <a:pt x="154206" y="30004"/>
                  <a:pt x="110012" y="30004"/>
                </a:cubicBezTo>
                <a:cubicBezTo>
                  <a:pt x="65819" y="30004"/>
                  <a:pt x="30001" y="65819"/>
                  <a:pt x="30001" y="110014"/>
                </a:cubicBezTo>
                <a:cubicBezTo>
                  <a:pt x="30001" y="127014"/>
                  <a:pt x="35251" y="142706"/>
                  <a:pt x="44252" y="155581"/>
                </a:cubicBezTo>
                <a:cubicBezTo>
                  <a:pt x="46565" y="158893"/>
                  <a:pt x="49315" y="162644"/>
                  <a:pt x="52252" y="166645"/>
                </a:cubicBezTo>
                <a:lnTo>
                  <a:pt x="52252" y="166645"/>
                </a:lnTo>
                <a:cubicBezTo>
                  <a:pt x="60316" y="177709"/>
                  <a:pt x="69943" y="190961"/>
                  <a:pt x="77131" y="204026"/>
                </a:cubicBezTo>
                <a:cubicBezTo>
                  <a:pt x="83633" y="215902"/>
                  <a:pt x="86944" y="228278"/>
                  <a:pt x="88570" y="239966"/>
                </a:cubicBezTo>
                <a:lnTo>
                  <a:pt x="58129" y="240030"/>
                </a:lnTo>
                <a:cubicBezTo>
                  <a:pt x="56754" y="232528"/>
                  <a:pt x="54442" y="225215"/>
                  <a:pt x="50754" y="218466"/>
                </a:cubicBezTo>
                <a:cubicBezTo>
                  <a:pt x="44565" y="207213"/>
                  <a:pt x="36877" y="196652"/>
                  <a:pt x="29189" y="186087"/>
                </a:cubicBezTo>
                <a:lnTo>
                  <a:pt x="29189" y="186087"/>
                </a:lnTo>
                <a:lnTo>
                  <a:pt x="29189" y="186087"/>
                </a:lnTo>
                <a:cubicBezTo>
                  <a:pt x="25939" y="181648"/>
                  <a:pt x="22687" y="177213"/>
                  <a:pt x="19563" y="172710"/>
                </a:cubicBezTo>
                <a:cubicBezTo>
                  <a:pt x="7248" y="154957"/>
                  <a:pt x="-2" y="133329"/>
                  <a:pt x="-2" y="110014"/>
                </a:cubicBezTo>
                <a:cubicBezTo>
                  <a:pt x="-2" y="49257"/>
                  <a:pt x="49253" y="0"/>
                  <a:pt x="110012" y="0"/>
                </a:cubicBezTo>
                <a:cubicBezTo>
                  <a:pt x="170770" y="0"/>
                  <a:pt x="220025" y="49257"/>
                  <a:pt x="220025" y="110014"/>
                </a:cubicBezTo>
                <a:cubicBezTo>
                  <a:pt x="220025" y="133329"/>
                  <a:pt x="212776" y="154957"/>
                  <a:pt x="200399" y="172710"/>
                </a:cubicBezTo>
                <a:cubicBezTo>
                  <a:pt x="197275" y="177209"/>
                  <a:pt x="194023" y="181648"/>
                  <a:pt x="190773" y="186087"/>
                </a:cubicBezTo>
                <a:lnTo>
                  <a:pt x="190773" y="186087"/>
                </a:lnTo>
                <a:lnTo>
                  <a:pt x="190773" y="186087"/>
                </a:lnTo>
                <a:cubicBezTo>
                  <a:pt x="183085" y="196588"/>
                  <a:pt x="175395" y="207152"/>
                  <a:pt x="169208" y="218466"/>
                </a:cubicBezTo>
                <a:cubicBezTo>
                  <a:pt x="165520" y="225215"/>
                  <a:pt x="163208" y="232531"/>
                  <a:pt x="161833" y="240030"/>
                </a:cubicBezTo>
                <a:lnTo>
                  <a:pt x="131453" y="240030"/>
                </a:lnTo>
                <a:cubicBezTo>
                  <a:pt x="133079" y="228342"/>
                  <a:pt x="136391" y="215902"/>
                  <a:pt x="142893" y="204090"/>
                </a:cubicBezTo>
                <a:cubicBezTo>
                  <a:pt x="150081" y="191025"/>
                  <a:pt x="159707" y="177773"/>
                  <a:pt x="167771" y="166709"/>
                </a:cubicBezTo>
                <a:lnTo>
                  <a:pt x="167771" y="166709"/>
                </a:lnTo>
                <a:lnTo>
                  <a:pt x="167771" y="166709"/>
                </a:lnTo>
                <a:lnTo>
                  <a:pt x="167771" y="166709"/>
                </a:lnTo>
                <a:cubicBezTo>
                  <a:pt x="170709" y="162708"/>
                  <a:pt x="173397" y="158957"/>
                  <a:pt x="175710" y="155645"/>
                </a:cubicBezTo>
                <a:lnTo>
                  <a:pt x="175771" y="155581"/>
                </a:lnTo>
              </a:path>
              <a:path w="220028" h="320040">
                <a:moveTo>
                  <a:pt x="110014" y="80010"/>
                </a:moveTo>
                <a:cubicBezTo>
                  <a:pt x="93450" y="80010"/>
                  <a:pt x="80011" y="93448"/>
                  <a:pt x="80011" y="110014"/>
                </a:cubicBezTo>
                <a:cubicBezTo>
                  <a:pt x="80011" y="115515"/>
                  <a:pt x="75511" y="120015"/>
                  <a:pt x="70010" y="120015"/>
                </a:cubicBezTo>
                <a:cubicBezTo>
                  <a:pt x="64510" y="120015"/>
                  <a:pt x="60010" y="115515"/>
                  <a:pt x="60010" y="110014"/>
                </a:cubicBezTo>
                <a:cubicBezTo>
                  <a:pt x="60010" y="82385"/>
                  <a:pt x="82387" y="60008"/>
                  <a:pt x="110016" y="60008"/>
                </a:cubicBezTo>
                <a:cubicBezTo>
                  <a:pt x="115517" y="60008"/>
                  <a:pt x="120016" y="64507"/>
                  <a:pt x="120016" y="70009"/>
                </a:cubicBezTo>
                <a:cubicBezTo>
                  <a:pt x="120016" y="75510"/>
                  <a:pt x="115517" y="80010"/>
                  <a:pt x="110016" y="80010"/>
                </a:cubicBezTo>
                <a:lnTo>
                  <a:pt x="110014" y="80010"/>
                </a:lnTo>
              </a:path>
              <a:path w="220028" h="320040">
                <a:moveTo>
                  <a:pt x="110014" y="320040"/>
                </a:moveTo>
                <a:cubicBezTo>
                  <a:pt x="82385" y="320040"/>
                  <a:pt x="60008" y="297663"/>
                  <a:pt x="60008" y="270034"/>
                </a:cubicBezTo>
                <a:lnTo>
                  <a:pt x="60008" y="260033"/>
                </a:lnTo>
                <a:lnTo>
                  <a:pt x="160022" y="260033"/>
                </a:lnTo>
                <a:lnTo>
                  <a:pt x="160022" y="270034"/>
                </a:lnTo>
                <a:cubicBezTo>
                  <a:pt x="160022" y="297663"/>
                  <a:pt x="137645" y="320040"/>
                  <a:pt x="110016" y="320040"/>
                </a:cubicBezTo>
                <a:lnTo>
                  <a:pt x="110014" y="320040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8129729" y="2061945"/>
            <a:ext cx="320040" cy="224067"/>
          </a:xfrm>
          <a:custGeom>
            <a:avLst/>
            <a:gdLst/>
            <a:ahLst/>
            <a:cxnLst/>
            <a:rect l="l" t="t" r="r" b="b"/>
            <a:pathLst>
              <a:path w="320040" h="224067">
                <a:moveTo>
                  <a:pt x="160023" y="24002"/>
                </a:moveTo>
                <a:cubicBezTo>
                  <a:pt x="161275" y="24002"/>
                  <a:pt x="162523" y="24202"/>
                  <a:pt x="163723" y="24652"/>
                </a:cubicBezTo>
                <a:lnTo>
                  <a:pt x="272735" y="64007"/>
                </a:lnTo>
                <a:lnTo>
                  <a:pt x="163723" y="103362"/>
                </a:lnTo>
                <a:cubicBezTo>
                  <a:pt x="162523" y="103812"/>
                  <a:pt x="161271" y="104012"/>
                  <a:pt x="160023" y="104012"/>
                </a:cubicBezTo>
                <a:cubicBezTo>
                  <a:pt x="158772" y="104012"/>
                  <a:pt x="157524" y="103812"/>
                  <a:pt x="156324" y="103362"/>
                </a:cubicBezTo>
                <a:lnTo>
                  <a:pt x="92466" y="80310"/>
                </a:lnTo>
                <a:lnTo>
                  <a:pt x="162871" y="53908"/>
                </a:lnTo>
                <a:cubicBezTo>
                  <a:pt x="167022" y="52358"/>
                  <a:pt x="169122" y="47757"/>
                  <a:pt x="167573" y="43608"/>
                </a:cubicBezTo>
                <a:cubicBezTo>
                  <a:pt x="166024" y="39458"/>
                  <a:pt x="161422" y="37356"/>
                  <a:pt x="157271" y="38907"/>
                </a:cubicBezTo>
                <a:lnTo>
                  <a:pt x="77462" y="68811"/>
                </a:lnTo>
                <a:cubicBezTo>
                  <a:pt x="74864" y="69810"/>
                  <a:pt x="72313" y="70910"/>
                  <a:pt x="69810" y="72111"/>
                </a:cubicBezTo>
                <a:lnTo>
                  <a:pt x="47359" y="64011"/>
                </a:lnTo>
                <a:lnTo>
                  <a:pt x="156371" y="24656"/>
                </a:lnTo>
                <a:cubicBezTo>
                  <a:pt x="157572" y="24206"/>
                  <a:pt x="158823" y="24007"/>
                  <a:pt x="160071" y="24007"/>
                </a:cubicBezTo>
                <a:lnTo>
                  <a:pt x="160023" y="24002"/>
                </a:lnTo>
                <a:moveTo>
                  <a:pt x="7908" y="75307"/>
                </a:moveTo>
                <a:lnTo>
                  <a:pt x="46611" y="89257"/>
                </a:lnTo>
                <a:cubicBezTo>
                  <a:pt x="33009" y="103608"/>
                  <a:pt x="24758" y="122609"/>
                  <a:pt x="24057" y="143111"/>
                </a:cubicBezTo>
                <a:cubicBezTo>
                  <a:pt x="24006" y="143412"/>
                  <a:pt x="24006" y="143712"/>
                  <a:pt x="24006" y="144012"/>
                </a:cubicBezTo>
                <a:cubicBezTo>
                  <a:pt x="24006" y="158213"/>
                  <a:pt x="18607" y="172914"/>
                  <a:pt x="12856" y="184416"/>
                </a:cubicBezTo>
                <a:cubicBezTo>
                  <a:pt x="9604" y="190916"/>
                  <a:pt x="5905" y="197318"/>
                  <a:pt x="1603" y="203217"/>
                </a:cubicBezTo>
                <a:cubicBezTo>
                  <a:pt x="3" y="205368"/>
                  <a:pt x="-448" y="208167"/>
                  <a:pt x="455" y="210719"/>
                </a:cubicBezTo>
                <a:cubicBezTo>
                  <a:pt x="1354" y="213269"/>
                  <a:pt x="3453" y="215169"/>
                  <a:pt x="6055" y="215819"/>
                </a:cubicBezTo>
                <a:lnTo>
                  <a:pt x="38059" y="223820"/>
                </a:lnTo>
                <a:cubicBezTo>
                  <a:pt x="40159" y="224369"/>
                  <a:pt x="42409" y="223970"/>
                  <a:pt x="44258" y="222821"/>
                </a:cubicBezTo>
                <a:cubicBezTo>
                  <a:pt x="46108" y="221671"/>
                  <a:pt x="47408" y="219771"/>
                  <a:pt x="47808" y="217620"/>
                </a:cubicBezTo>
                <a:cubicBezTo>
                  <a:pt x="52109" y="196217"/>
                  <a:pt x="49958" y="177017"/>
                  <a:pt x="46758" y="163264"/>
                </a:cubicBezTo>
                <a:cubicBezTo>
                  <a:pt x="45158" y="156264"/>
                  <a:pt x="43007" y="149112"/>
                  <a:pt x="40056" y="142511"/>
                </a:cubicBezTo>
                <a:cubicBezTo>
                  <a:pt x="41007" y="124010"/>
                  <a:pt x="49657" y="107057"/>
                  <a:pt x="63410" y="95405"/>
                </a:cubicBezTo>
                <a:lnTo>
                  <a:pt x="148169" y="126008"/>
                </a:lnTo>
                <a:cubicBezTo>
                  <a:pt x="151968" y="127359"/>
                  <a:pt x="155968" y="128058"/>
                  <a:pt x="160020" y="128058"/>
                </a:cubicBezTo>
                <a:cubicBezTo>
                  <a:pt x="164072" y="128058"/>
                  <a:pt x="168072" y="127359"/>
                  <a:pt x="171871" y="126008"/>
                </a:cubicBezTo>
                <a:lnTo>
                  <a:pt x="312135" y="75304"/>
                </a:lnTo>
                <a:cubicBezTo>
                  <a:pt x="316884" y="73603"/>
                  <a:pt x="320037" y="69053"/>
                  <a:pt x="320037" y="64002"/>
                </a:cubicBezTo>
                <a:cubicBezTo>
                  <a:pt x="320037" y="58952"/>
                  <a:pt x="316888" y="54450"/>
                  <a:pt x="312135" y="52700"/>
                </a:cubicBezTo>
                <a:lnTo>
                  <a:pt x="171871" y="2046"/>
                </a:lnTo>
                <a:cubicBezTo>
                  <a:pt x="168072" y="695"/>
                  <a:pt x="164072" y="-5"/>
                  <a:pt x="160020" y="-5"/>
                </a:cubicBezTo>
                <a:cubicBezTo>
                  <a:pt x="155968" y="-5"/>
                  <a:pt x="151968" y="695"/>
                  <a:pt x="148169" y="2046"/>
                </a:cubicBezTo>
                <a:lnTo>
                  <a:pt x="7905" y="52700"/>
                </a:lnTo>
                <a:cubicBezTo>
                  <a:pt x="3156" y="54450"/>
                  <a:pt x="3" y="58952"/>
                  <a:pt x="3" y="64002"/>
                </a:cubicBezTo>
                <a:cubicBezTo>
                  <a:pt x="3" y="69053"/>
                  <a:pt x="3152" y="73554"/>
                  <a:pt x="7905" y="75304"/>
                </a:cubicBezTo>
                <a:lnTo>
                  <a:pt x="7908" y="75307"/>
                </a:lnTo>
                <a:moveTo>
                  <a:pt x="248332" y="115311"/>
                </a:moveTo>
                <a:lnTo>
                  <a:pt x="225081" y="123712"/>
                </a:lnTo>
                <a:lnTo>
                  <a:pt x="231430" y="183968"/>
                </a:lnTo>
                <a:cubicBezTo>
                  <a:pt x="229030" y="185718"/>
                  <a:pt x="225030" y="187967"/>
                  <a:pt x="219128" y="190268"/>
                </a:cubicBezTo>
                <a:cubicBezTo>
                  <a:pt x="205027" y="195819"/>
                  <a:pt x="184026" y="200020"/>
                  <a:pt x="160023" y="200020"/>
                </a:cubicBezTo>
                <a:cubicBezTo>
                  <a:pt x="136020" y="200020"/>
                  <a:pt x="115019" y="195819"/>
                  <a:pt x="100867" y="190318"/>
                </a:cubicBezTo>
                <a:cubicBezTo>
                  <a:pt x="94965" y="188017"/>
                  <a:pt x="90965" y="185718"/>
                  <a:pt x="88565" y="184017"/>
                </a:cubicBezTo>
                <a:lnTo>
                  <a:pt x="94914" y="123761"/>
                </a:lnTo>
                <a:lnTo>
                  <a:pt x="71663" y="115361"/>
                </a:lnTo>
                <a:lnTo>
                  <a:pt x="64011" y="188019"/>
                </a:lnTo>
                <a:cubicBezTo>
                  <a:pt x="64011" y="205671"/>
                  <a:pt x="107015" y="224022"/>
                  <a:pt x="160020" y="224022"/>
                </a:cubicBezTo>
                <a:cubicBezTo>
                  <a:pt x="213025" y="224022"/>
                  <a:pt x="256029" y="205671"/>
                  <a:pt x="256029" y="188019"/>
                </a:cubicBezTo>
                <a:lnTo>
                  <a:pt x="248376" y="115311"/>
                </a:lnTo>
                <a:lnTo>
                  <a:pt x="248332" y="115311"/>
                </a:lnTo>
                <a:moveTo>
                  <a:pt x="233732" y="182018"/>
                </a:moveTo>
                <a:cubicBezTo>
                  <a:pt x="233732" y="182018"/>
                  <a:pt x="233680" y="182068"/>
                  <a:pt x="233581" y="182218"/>
                </a:cubicBezTo>
                <a:cubicBezTo>
                  <a:pt x="233680" y="182068"/>
                  <a:pt x="233732" y="182018"/>
                  <a:pt x="233732" y="182018"/>
                </a:cubicBezTo>
                <a:moveTo>
                  <a:pt x="86318" y="182018"/>
                </a:moveTo>
                <a:cubicBezTo>
                  <a:pt x="86318" y="182018"/>
                  <a:pt x="86369" y="182068"/>
                  <a:pt x="86468" y="182218"/>
                </a:cubicBezTo>
                <a:cubicBezTo>
                  <a:pt x="86369" y="182068"/>
                  <a:pt x="86318" y="182018"/>
                  <a:pt x="86318" y="182018"/>
                </a:cubicBez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4512034" y="2056724"/>
            <a:ext cx="320040" cy="280035"/>
          </a:xfrm>
          <a:custGeom>
            <a:avLst/>
            <a:gdLst/>
            <a:ahLst/>
            <a:cxnLst/>
            <a:rect l="l" t="t" r="r" b="b"/>
            <a:pathLst>
              <a:path w="320040" h="280035">
                <a:moveTo>
                  <a:pt x="35006" y="30003"/>
                </a:moveTo>
                <a:cubicBezTo>
                  <a:pt x="32257" y="30003"/>
                  <a:pt x="30007" y="32255"/>
                  <a:pt x="30007" y="35004"/>
                </a:cubicBezTo>
                <a:lnTo>
                  <a:pt x="30007" y="170020"/>
                </a:lnTo>
                <a:lnTo>
                  <a:pt x="30007" y="200023"/>
                </a:lnTo>
                <a:lnTo>
                  <a:pt x="30007" y="235028"/>
                </a:lnTo>
                <a:cubicBezTo>
                  <a:pt x="30007" y="243342"/>
                  <a:pt x="36696" y="250029"/>
                  <a:pt x="45010" y="250029"/>
                </a:cubicBezTo>
                <a:lnTo>
                  <a:pt x="275039" y="250029"/>
                </a:lnTo>
                <a:cubicBezTo>
                  <a:pt x="283354" y="250029"/>
                  <a:pt x="290043" y="243342"/>
                  <a:pt x="290043" y="235028"/>
                </a:cubicBezTo>
                <a:lnTo>
                  <a:pt x="290043" y="180021"/>
                </a:lnTo>
                <a:lnTo>
                  <a:pt x="290043" y="170021"/>
                </a:lnTo>
                <a:lnTo>
                  <a:pt x="290043" y="77447"/>
                </a:lnTo>
                <a:lnTo>
                  <a:pt x="203094" y="133078"/>
                </a:lnTo>
                <a:cubicBezTo>
                  <a:pt x="198470" y="136016"/>
                  <a:pt x="192594" y="136203"/>
                  <a:pt x="187780" y="133580"/>
                </a:cubicBezTo>
                <a:cubicBezTo>
                  <a:pt x="182967" y="130956"/>
                  <a:pt x="179968" y="125890"/>
                  <a:pt x="179968" y="120390"/>
                </a:cubicBezTo>
                <a:lnTo>
                  <a:pt x="179968" y="76072"/>
                </a:lnTo>
                <a:lnTo>
                  <a:pt x="92581" y="127142"/>
                </a:lnTo>
                <a:cubicBezTo>
                  <a:pt x="87957" y="129830"/>
                  <a:pt x="82206" y="129892"/>
                  <a:pt x="77581" y="127203"/>
                </a:cubicBezTo>
                <a:cubicBezTo>
                  <a:pt x="72956" y="124515"/>
                  <a:pt x="70079" y="119578"/>
                  <a:pt x="70079" y="114201"/>
                </a:cubicBezTo>
                <a:lnTo>
                  <a:pt x="70015" y="35005"/>
                </a:lnTo>
                <a:cubicBezTo>
                  <a:pt x="70015" y="32255"/>
                  <a:pt x="67765" y="30003"/>
                  <a:pt x="65016" y="30003"/>
                </a:cubicBezTo>
                <a:lnTo>
                  <a:pt x="35006" y="30003"/>
                </a:lnTo>
                <a:moveTo>
                  <a:pt x="0" y="35004"/>
                </a:moveTo>
                <a:cubicBezTo>
                  <a:pt x="0" y="15690"/>
                  <a:pt x="15688" y="0"/>
                  <a:pt x="35006" y="0"/>
                </a:cubicBezTo>
                <a:lnTo>
                  <a:pt x="65010" y="0"/>
                </a:lnTo>
                <a:cubicBezTo>
                  <a:pt x="84324" y="0"/>
                  <a:pt x="100016" y="15690"/>
                  <a:pt x="100016" y="35004"/>
                </a:cubicBezTo>
                <a:lnTo>
                  <a:pt x="100016" y="88074"/>
                </a:lnTo>
                <a:lnTo>
                  <a:pt x="164897" y="50193"/>
                </a:lnTo>
                <a:cubicBezTo>
                  <a:pt x="184900" y="38505"/>
                  <a:pt x="210029" y="52943"/>
                  <a:pt x="210029" y="76133"/>
                </a:cubicBezTo>
                <a:lnTo>
                  <a:pt x="210029" y="93011"/>
                </a:lnTo>
                <a:lnTo>
                  <a:pt x="273849" y="52131"/>
                </a:lnTo>
                <a:cubicBezTo>
                  <a:pt x="293851" y="39378"/>
                  <a:pt x="320043" y="53694"/>
                  <a:pt x="320043" y="77446"/>
                </a:cubicBezTo>
                <a:lnTo>
                  <a:pt x="320043" y="170020"/>
                </a:lnTo>
                <a:lnTo>
                  <a:pt x="320043" y="180020"/>
                </a:lnTo>
                <a:lnTo>
                  <a:pt x="320043" y="235028"/>
                </a:lnTo>
                <a:cubicBezTo>
                  <a:pt x="320043" y="259906"/>
                  <a:pt x="299916" y="280032"/>
                  <a:pt x="275039" y="280032"/>
                </a:cubicBezTo>
                <a:lnTo>
                  <a:pt x="45010" y="280032"/>
                </a:lnTo>
                <a:cubicBezTo>
                  <a:pt x="20134" y="280032"/>
                  <a:pt x="6" y="259903"/>
                  <a:pt x="6" y="235028"/>
                </a:cubicBezTo>
                <a:lnTo>
                  <a:pt x="6" y="200023"/>
                </a:lnTo>
                <a:lnTo>
                  <a:pt x="6" y="170020"/>
                </a:lnTo>
                <a:lnTo>
                  <a:pt x="0" y="35004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862781" y="2046722"/>
            <a:ext cx="320040" cy="300038"/>
          </a:xfrm>
          <a:custGeom>
            <a:avLst/>
            <a:gdLst/>
            <a:ahLst/>
            <a:cxnLst/>
            <a:rect l="l" t="t" r="r" b="b"/>
            <a:pathLst>
              <a:path w="320040" h="300038">
                <a:moveTo>
                  <a:pt x="110014" y="35005"/>
                </a:moveTo>
                <a:lnTo>
                  <a:pt x="110014" y="60008"/>
                </a:lnTo>
                <a:lnTo>
                  <a:pt x="210026" y="60008"/>
                </a:lnTo>
                <a:lnTo>
                  <a:pt x="210026" y="35005"/>
                </a:lnTo>
                <a:cubicBezTo>
                  <a:pt x="210026" y="32254"/>
                  <a:pt x="207776" y="30004"/>
                  <a:pt x="205027" y="30004"/>
                </a:cubicBezTo>
                <a:lnTo>
                  <a:pt x="115016" y="30004"/>
                </a:lnTo>
                <a:cubicBezTo>
                  <a:pt x="112267" y="30004"/>
                  <a:pt x="110017" y="32254"/>
                  <a:pt x="110017" y="35005"/>
                </a:cubicBezTo>
                <a:lnTo>
                  <a:pt x="110014" y="35005"/>
                </a:lnTo>
                <a:moveTo>
                  <a:pt x="80010" y="60008"/>
                </a:moveTo>
                <a:lnTo>
                  <a:pt x="80010" y="35005"/>
                </a:lnTo>
                <a:cubicBezTo>
                  <a:pt x="80010" y="15692"/>
                  <a:pt x="95698" y="0"/>
                  <a:pt x="115016" y="0"/>
                </a:cubicBezTo>
                <a:lnTo>
                  <a:pt x="205027" y="0"/>
                </a:lnTo>
                <a:cubicBezTo>
                  <a:pt x="224342" y="0"/>
                  <a:pt x="240033" y="15689"/>
                  <a:pt x="240033" y="35005"/>
                </a:cubicBezTo>
                <a:lnTo>
                  <a:pt x="240033" y="60008"/>
                </a:lnTo>
                <a:lnTo>
                  <a:pt x="280038" y="60008"/>
                </a:lnTo>
                <a:cubicBezTo>
                  <a:pt x="302105" y="60008"/>
                  <a:pt x="320043" y="77947"/>
                  <a:pt x="320043" y="100012"/>
                </a:cubicBezTo>
                <a:lnTo>
                  <a:pt x="320043" y="175021"/>
                </a:lnTo>
                <a:lnTo>
                  <a:pt x="320043" y="260031"/>
                </a:lnTo>
                <a:cubicBezTo>
                  <a:pt x="320043" y="282095"/>
                  <a:pt x="302105" y="300035"/>
                  <a:pt x="280038" y="300035"/>
                </a:cubicBezTo>
                <a:lnTo>
                  <a:pt x="40008" y="300035"/>
                </a:lnTo>
                <a:cubicBezTo>
                  <a:pt x="17941" y="300035"/>
                  <a:pt x="3" y="282095"/>
                  <a:pt x="3" y="260031"/>
                </a:cubicBezTo>
                <a:lnTo>
                  <a:pt x="3" y="175021"/>
                </a:lnTo>
                <a:lnTo>
                  <a:pt x="3" y="100012"/>
                </a:lnTo>
                <a:cubicBezTo>
                  <a:pt x="3" y="77947"/>
                  <a:pt x="17941" y="60008"/>
                  <a:pt x="40008" y="60008"/>
                </a:cubicBezTo>
                <a:lnTo>
                  <a:pt x="80010" y="60008"/>
                </a:lnTo>
                <a:moveTo>
                  <a:pt x="30004" y="190023"/>
                </a:moveTo>
                <a:lnTo>
                  <a:pt x="30004" y="260030"/>
                </a:lnTo>
                <a:cubicBezTo>
                  <a:pt x="30004" y="265530"/>
                  <a:pt x="34504" y="270031"/>
                  <a:pt x="40005" y="270031"/>
                </a:cubicBezTo>
                <a:lnTo>
                  <a:pt x="280035" y="270031"/>
                </a:lnTo>
                <a:cubicBezTo>
                  <a:pt x="285536" y="270031"/>
                  <a:pt x="290036" y="265530"/>
                  <a:pt x="290036" y="260030"/>
                </a:cubicBezTo>
                <a:lnTo>
                  <a:pt x="290036" y="190023"/>
                </a:lnTo>
                <a:lnTo>
                  <a:pt x="200025" y="190023"/>
                </a:lnTo>
                <a:lnTo>
                  <a:pt x="200025" y="200023"/>
                </a:lnTo>
                <a:cubicBezTo>
                  <a:pt x="200025" y="211085"/>
                  <a:pt x="191086" y="220026"/>
                  <a:pt x="180023" y="220026"/>
                </a:cubicBezTo>
                <a:lnTo>
                  <a:pt x="140017" y="220026"/>
                </a:lnTo>
                <a:cubicBezTo>
                  <a:pt x="128954" y="220026"/>
                  <a:pt x="120015" y="211088"/>
                  <a:pt x="120015" y="200023"/>
                </a:cubicBezTo>
                <a:lnTo>
                  <a:pt x="120015" y="190023"/>
                </a:lnTo>
                <a:lnTo>
                  <a:pt x="30004" y="190023"/>
                </a:lnTo>
                <a:moveTo>
                  <a:pt x="120015" y="160019"/>
                </a:moveTo>
                <a:lnTo>
                  <a:pt x="200025" y="160019"/>
                </a:lnTo>
                <a:lnTo>
                  <a:pt x="290036" y="160019"/>
                </a:lnTo>
                <a:lnTo>
                  <a:pt x="290036" y="100012"/>
                </a:lnTo>
                <a:cubicBezTo>
                  <a:pt x="290036" y="94512"/>
                  <a:pt x="285536" y="90011"/>
                  <a:pt x="280035" y="90011"/>
                </a:cubicBezTo>
                <a:lnTo>
                  <a:pt x="225030" y="90011"/>
                </a:lnTo>
                <a:lnTo>
                  <a:pt x="95013" y="90011"/>
                </a:lnTo>
                <a:lnTo>
                  <a:pt x="40008" y="90011"/>
                </a:lnTo>
                <a:cubicBezTo>
                  <a:pt x="34507" y="90011"/>
                  <a:pt x="30007" y="94512"/>
                  <a:pt x="30007" y="100011"/>
                </a:cubicBezTo>
                <a:lnTo>
                  <a:pt x="30007" y="160019"/>
                </a:lnTo>
                <a:lnTo>
                  <a:pt x="120015" y="160019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0" y="447"/>
            <a:ext cx="365760" cy="6857553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11826240" y="447"/>
            <a:ext cx="365760" cy="6857553"/>
          </a:xfrm>
          <a:prstGeom prst="rect">
            <a:avLst/>
          </a:prstGeom>
          <a:solidFill>
            <a:srgbClr val="FFD600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855573" y="6495651"/>
            <a:ext cx="60185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000" dirty="0">
                <a:solidFill>
                  <a:srgbClr val="A6A6A6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Marmara Üniversitesi İnşaat Mühendisliği Bölümü Tanıtımı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55572" y="447"/>
            <a:ext cx="10483791" cy="1477371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32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Akademik Kadro ve İletişim Bilgileri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852637" y="-6164"/>
            <a:ext cx="457200" cy="457200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942637" y="40636"/>
            <a:ext cx="277200" cy="36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dirty="0">
                <a:solidFill>
                  <a:srgbClr val="FFFFFF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8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389998" y="1787852"/>
            <a:ext cx="1828800" cy="1828800"/>
          </a:xfrm>
          <a:custGeom>
            <a:avLst/>
            <a:gdLst/>
            <a:ahLst/>
            <a:cxnLst/>
            <a:rect l="l" t="t" r="r" b="b"/>
            <a:pathLst>
              <a:path w="1828800" h="1828800">
                <a:moveTo>
                  <a:pt x="0" y="914400"/>
                </a:moveTo>
                <a:cubicBezTo>
                  <a:pt x="0" y="409395"/>
                  <a:pt x="409395" y="0"/>
                  <a:pt x="914400" y="0"/>
                </a:cubicBezTo>
                <a:cubicBezTo>
                  <a:pt x="1419405" y="0"/>
                  <a:pt x="1828800" y="409395"/>
                  <a:pt x="1828800" y="914400"/>
                </a:cubicBezTo>
                <a:cubicBezTo>
                  <a:pt x="1828800" y="1419405"/>
                  <a:pt x="1419405" y="1828800"/>
                  <a:pt x="914400" y="1828800"/>
                </a:cubicBezTo>
                <a:cubicBezTo>
                  <a:pt x="409395" y="1828800"/>
                  <a:pt x="0" y="1419405"/>
                  <a:pt x="0" y="914400"/>
                </a:cubicBezTo>
              </a:path>
            </a:pathLst>
          </a:custGeom>
          <a:solidFill>
            <a:srgbClr val="1A68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2095068" y="1787852"/>
            <a:ext cx="1828800" cy="1828800"/>
          </a:xfrm>
          <a:custGeom>
            <a:avLst/>
            <a:gdLst/>
            <a:ahLst/>
            <a:cxnLst/>
            <a:rect l="l" t="t" r="r" b="b"/>
            <a:pathLst>
              <a:path w="1828800" h="1828800">
                <a:moveTo>
                  <a:pt x="0" y="914400"/>
                </a:moveTo>
                <a:cubicBezTo>
                  <a:pt x="0" y="409395"/>
                  <a:pt x="409395" y="0"/>
                  <a:pt x="914400" y="0"/>
                </a:cubicBezTo>
                <a:cubicBezTo>
                  <a:pt x="1419405" y="0"/>
                  <a:pt x="1828800" y="409395"/>
                  <a:pt x="1828800" y="914400"/>
                </a:cubicBezTo>
                <a:cubicBezTo>
                  <a:pt x="1828800" y="1419405"/>
                  <a:pt x="1419405" y="1828800"/>
                  <a:pt x="914400" y="1828800"/>
                </a:cubicBezTo>
                <a:cubicBezTo>
                  <a:pt x="409395" y="1828800"/>
                  <a:pt x="0" y="1419405"/>
                  <a:pt x="0" y="914400"/>
                </a:cubicBezTo>
              </a:path>
            </a:pathLst>
          </a:custGeom>
          <a:solidFill>
            <a:srgbClr val="1A68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6588033" y="4448257"/>
            <a:ext cx="3292814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17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Hande </a:t>
            </a:r>
            <a:r>
              <a:rPr lang="en-US" sz="1170" smtClean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Işık 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170" smtClean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0216 </a:t>
            </a:r>
            <a:r>
              <a:rPr lang="en-US" sz="117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777 </a:t>
            </a:r>
            <a:r>
              <a:rPr lang="en-US" sz="117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35 </a:t>
            </a:r>
            <a:r>
              <a:rPr lang="en-US" sz="1170" smtClean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02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170" smtClean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hande.isik@marmara.edu.tr</a:t>
            </a:r>
            <a:endParaRPr lang="en-US" sz="1170" smtClean="0">
              <a:solidFill>
                <a:srgbClr val="000000"/>
              </a:solidFill>
              <a:latin typeface="outfit" pitchFamily="34" charset="0"/>
              <a:ea typeface="outfit" pitchFamily="34" charset="-122"/>
              <a:cs typeface="outfit" pitchFamily="34" charset="-12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170" smtClean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Oda No: M1 302</a:t>
            </a:r>
            <a:endParaRPr lang="en-US" sz="1170">
              <a:solidFill>
                <a:srgbClr val="000000"/>
              </a:solidFill>
              <a:latin typeface="outfit" pitchFamily="34" charset="0"/>
              <a:ea typeface="outfit" pitchFamily="34" charset="-122"/>
              <a:cs typeface="outfit" pitchFamily="34" charset="-120"/>
            </a:endParaRPr>
          </a:p>
          <a:p>
            <a:pPr marL="0" indent="0" algn="ctr">
              <a:lnSpc>
                <a:spcPct val="110000"/>
              </a:lnSpc>
              <a:buNone/>
            </a:pPr>
            <a:endParaRPr lang="en-US" sz="1170" dirty="0"/>
          </a:p>
        </p:txBody>
      </p:sp>
      <p:sp>
        <p:nvSpPr>
          <p:cNvPr id="13" name="Text 11"/>
          <p:cNvSpPr/>
          <p:nvPr/>
        </p:nvSpPr>
        <p:spPr>
          <a:xfrm>
            <a:off x="6588033" y="3827994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797" dirty="0">
                <a:solidFill>
                  <a:srgbClr val="000000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Bölüm Sekreterliği</a:t>
            </a:r>
            <a:endParaRPr lang="en-US" sz="1797" dirty="0"/>
          </a:p>
        </p:txBody>
      </p:sp>
      <p:sp>
        <p:nvSpPr>
          <p:cNvPr id="14" name="Text 12"/>
          <p:cNvSpPr/>
          <p:nvPr/>
        </p:nvSpPr>
        <p:spPr>
          <a:xfrm>
            <a:off x="7755865" y="2153612"/>
            <a:ext cx="1097066" cy="1097280"/>
          </a:xfrm>
          <a:custGeom>
            <a:avLst/>
            <a:gdLst/>
            <a:ahLst/>
            <a:cxnLst/>
            <a:rect l="l" t="t" r="r" b="b"/>
            <a:pathLst>
              <a:path w="1097066" h="1097280">
                <a:moveTo>
                  <a:pt x="805246" y="589656"/>
                </a:moveTo>
                <a:cubicBezTo>
                  <a:pt x="770107" y="574657"/>
                  <a:pt x="729395" y="584510"/>
                  <a:pt x="705183" y="614082"/>
                </a:cubicBezTo>
                <a:lnTo>
                  <a:pt x="634038" y="701074"/>
                </a:lnTo>
                <a:cubicBezTo>
                  <a:pt x="535467" y="643862"/>
                  <a:pt x="453187" y="561577"/>
                  <a:pt x="395975" y="463019"/>
                </a:cubicBezTo>
                <a:lnTo>
                  <a:pt x="482753" y="392091"/>
                </a:lnTo>
                <a:cubicBezTo>
                  <a:pt x="512319" y="367874"/>
                  <a:pt x="522390" y="327165"/>
                  <a:pt x="507184" y="292019"/>
                </a:cubicBezTo>
                <a:lnTo>
                  <a:pt x="404335" y="52033"/>
                </a:lnTo>
                <a:cubicBezTo>
                  <a:pt x="388263" y="14320"/>
                  <a:pt x="347770" y="-6682"/>
                  <a:pt x="307694" y="1887"/>
                </a:cubicBezTo>
                <a:lnTo>
                  <a:pt x="67711" y="53317"/>
                </a:lnTo>
                <a:cubicBezTo>
                  <a:pt x="28282" y="61678"/>
                  <a:pt x="0" y="96605"/>
                  <a:pt x="0" y="137094"/>
                </a:cubicBezTo>
                <a:lnTo>
                  <a:pt x="0" y="137094"/>
                </a:lnTo>
                <a:cubicBezTo>
                  <a:pt x="0" y="632494"/>
                  <a:pt x="375416" y="1040474"/>
                  <a:pt x="857313" y="1091695"/>
                </a:cubicBezTo>
                <a:cubicBezTo>
                  <a:pt x="878311" y="1093835"/>
                  <a:pt x="899308" y="1095557"/>
                  <a:pt x="920734" y="1096413"/>
                </a:cubicBezTo>
                <a:lnTo>
                  <a:pt x="920734" y="1096413"/>
                </a:lnTo>
                <a:lnTo>
                  <a:pt x="920954" y="1096413"/>
                </a:lnTo>
                <a:cubicBezTo>
                  <a:pt x="934020" y="1096841"/>
                  <a:pt x="946877" y="1097269"/>
                  <a:pt x="959954" y="1097269"/>
                </a:cubicBezTo>
                <a:lnTo>
                  <a:pt x="959954" y="1097269"/>
                </a:lnTo>
                <a:cubicBezTo>
                  <a:pt x="1000447" y="1097269"/>
                  <a:pt x="1035378" y="1068981"/>
                  <a:pt x="1043737" y="1029556"/>
                </a:cubicBezTo>
                <a:lnTo>
                  <a:pt x="1095168" y="789570"/>
                </a:lnTo>
                <a:cubicBezTo>
                  <a:pt x="1103736" y="749497"/>
                  <a:pt x="1082738" y="709008"/>
                  <a:pt x="1045032" y="692932"/>
                </a:cubicBezTo>
                <a:lnTo>
                  <a:pt x="805049" y="590084"/>
                </a:lnTo>
                <a:lnTo>
                  <a:pt x="805246" y="589656"/>
                </a:lnTo>
                <a:moveTo>
                  <a:pt x="946022" y="994212"/>
                </a:moveTo>
                <a:cubicBezTo>
                  <a:pt x="483828" y="986718"/>
                  <a:pt x="110343" y="613226"/>
                  <a:pt x="103058" y="151041"/>
                </a:cubicBezTo>
                <a:lnTo>
                  <a:pt x="315615" y="105405"/>
                </a:lnTo>
                <a:lnTo>
                  <a:pt x="407757" y="320537"/>
                </a:lnTo>
                <a:lnTo>
                  <a:pt x="330831" y="383532"/>
                </a:lnTo>
                <a:cubicBezTo>
                  <a:pt x="291830" y="415463"/>
                  <a:pt x="281759" y="470952"/>
                  <a:pt x="307047" y="514668"/>
                </a:cubicBezTo>
                <a:cubicBezTo>
                  <a:pt x="373255" y="628873"/>
                  <a:pt x="468392" y="724018"/>
                  <a:pt x="582608" y="790228"/>
                </a:cubicBezTo>
                <a:cubicBezTo>
                  <a:pt x="626315" y="815509"/>
                  <a:pt x="681815" y="805436"/>
                  <a:pt x="713740" y="766439"/>
                </a:cubicBezTo>
                <a:lnTo>
                  <a:pt x="776734" y="689509"/>
                </a:lnTo>
                <a:lnTo>
                  <a:pt x="991868" y="781647"/>
                </a:lnTo>
                <a:lnTo>
                  <a:pt x="946022" y="994212"/>
                </a:lnTo>
                <a:moveTo>
                  <a:pt x="102850" y="137116"/>
                </a:move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  <a:lnTo>
                  <a:pt x="102850" y="137116"/>
                </a:lnTo>
              </a:path>
            </a:pathLst>
          </a:cu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1500708" y="4448257"/>
            <a:ext cx="3026904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17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Prof. Dr. Tahir Kemal </a:t>
            </a:r>
            <a:r>
              <a:rPr lang="en-US" sz="117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Erdem </a:t>
            </a:r>
            <a:endParaRPr lang="en-US" sz="1170" smtClean="0">
              <a:solidFill>
                <a:srgbClr val="000000"/>
              </a:solidFill>
              <a:latin typeface="outfit" pitchFamily="34" charset="0"/>
              <a:ea typeface="outfit" pitchFamily="34" charset="-122"/>
              <a:cs typeface="outfit" pitchFamily="34" charset="-12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170" smtClean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0216 </a:t>
            </a:r>
            <a:r>
              <a:rPr lang="en-US" sz="117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777 37 </a:t>
            </a:r>
            <a:r>
              <a:rPr lang="en-US" sz="117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95 </a:t>
            </a:r>
            <a:endParaRPr lang="en-US" sz="1170" smtClean="0">
              <a:solidFill>
                <a:srgbClr val="000000"/>
              </a:solidFill>
              <a:latin typeface="outfit" pitchFamily="34" charset="0"/>
              <a:ea typeface="outfit" pitchFamily="34" charset="-122"/>
              <a:cs typeface="outfit" pitchFamily="34" charset="-12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170" smtClean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kemal.erdem@marmara.edu.tr</a:t>
            </a:r>
          </a:p>
          <a:p>
            <a:pPr algn="ctr">
              <a:lnSpc>
                <a:spcPct val="110000"/>
              </a:lnSpc>
            </a:pPr>
            <a:r>
              <a:rPr lang="en-US" sz="117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Oda No: </a:t>
            </a:r>
            <a:r>
              <a:rPr lang="en-US" sz="117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M1 </a:t>
            </a:r>
            <a:r>
              <a:rPr lang="en-US" sz="1170" smtClean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108</a:t>
            </a:r>
            <a:endParaRPr lang="en-US" sz="1170">
              <a:solidFill>
                <a:srgbClr val="000000"/>
              </a:solidFill>
              <a:latin typeface="outfit" pitchFamily="34" charset="0"/>
              <a:ea typeface="outfit" pitchFamily="34" charset="-122"/>
              <a:cs typeface="outfit" pitchFamily="34" charset="-120"/>
            </a:endParaRPr>
          </a:p>
          <a:p>
            <a:pPr marL="0" indent="0" algn="ctr">
              <a:lnSpc>
                <a:spcPct val="110000"/>
              </a:lnSpc>
              <a:buNone/>
            </a:pPr>
            <a:endParaRPr lang="en-US" sz="1170" dirty="0"/>
          </a:p>
        </p:txBody>
      </p:sp>
      <p:sp>
        <p:nvSpPr>
          <p:cNvPr id="19" name="Text 17"/>
          <p:cNvSpPr/>
          <p:nvPr/>
        </p:nvSpPr>
        <p:spPr>
          <a:xfrm>
            <a:off x="1500708" y="3827994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797" dirty="0">
                <a:solidFill>
                  <a:srgbClr val="000000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Bölüm Başkanı</a:t>
            </a:r>
            <a:endParaRPr lang="en-US" sz="1797" dirty="0"/>
          </a:p>
        </p:txBody>
      </p:sp>
      <p:sp>
        <p:nvSpPr>
          <p:cNvPr id="21" name="Text 19"/>
          <p:cNvSpPr/>
          <p:nvPr/>
        </p:nvSpPr>
        <p:spPr>
          <a:xfrm>
            <a:off x="11133713" y="6146003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D97AD5B-4D88-E72C-D484-F5579A89F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564" y="2017548"/>
            <a:ext cx="1085259" cy="142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770</Words>
  <Application>Microsoft Office PowerPoint</Application>
  <PresentationFormat>Widescreen</PresentationFormat>
  <Paragraphs>98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outfit semibold</vt:lpstr>
      <vt:lpstr>Outfit Bold</vt:lpstr>
      <vt:lpstr>Calibri</vt:lpstr>
      <vt:lpstr>Aptos</vt:lpstr>
      <vt:lpstr>outfit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SlideSpeak</dc:creator>
  <cp:lastModifiedBy>Windows User</cp:lastModifiedBy>
  <cp:revision>13</cp:revision>
  <cp:lastPrinted>2026-01-02T14:18:01Z</cp:lastPrinted>
  <dcterms:created xsi:type="dcterms:W3CDTF">2026-01-02T13:51:40Z</dcterms:created>
  <dcterms:modified xsi:type="dcterms:W3CDTF">2026-01-03T06:35:50Z</dcterms:modified>
</cp:coreProperties>
</file>